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1" r:id="rId4"/>
    <p:sldId id="272" r:id="rId5"/>
    <p:sldId id="264" r:id="rId6"/>
    <p:sldId id="274" r:id="rId7"/>
    <p:sldId id="275" r:id="rId8"/>
    <p:sldId id="265" r:id="rId9"/>
    <p:sldId id="276" r:id="rId10"/>
    <p:sldId id="266" r:id="rId11"/>
    <p:sldId id="283" r:id="rId12"/>
    <p:sldId id="284" r:id="rId13"/>
    <p:sldId id="269" r:id="rId14"/>
    <p:sldId id="277" r:id="rId15"/>
    <p:sldId id="271" r:id="rId16"/>
    <p:sldId id="279" r:id="rId17"/>
    <p:sldId id="286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20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6A6B66-6753-46A9-9EA1-CB26D875A078}" v="41" dt="2021-08-24T20:04:03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1" autoAdjust="0"/>
    <p:restoredTop sz="94660"/>
  </p:normalViewPr>
  <p:slideViewPr>
    <p:cSldViewPr snapToGrid="0">
      <p:cViewPr>
        <p:scale>
          <a:sx n="80" d="100"/>
          <a:sy n="80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ealey" userId="S::khealey@catscambridge.com::ae2aa672-4d88-4631-ad0e-22298fe6b00a" providerId="AD" clId="Web-{5875712F-2419-DCD9-A6B2-AD858DFFD9D6}"/>
    <pc:docChg chg="modSld">
      <pc:chgData name="Kevin Healey" userId="S::khealey@catscambridge.com::ae2aa672-4d88-4631-ad0e-22298fe6b00a" providerId="AD" clId="Web-{5875712F-2419-DCD9-A6B2-AD858DFFD9D6}" dt="2021-07-16T06:35:36.907" v="0" actId="20577"/>
      <pc:docMkLst>
        <pc:docMk/>
      </pc:docMkLst>
      <pc:sldChg chg="modSp">
        <pc:chgData name="Kevin Healey" userId="S::khealey@catscambridge.com::ae2aa672-4d88-4631-ad0e-22298fe6b00a" providerId="AD" clId="Web-{5875712F-2419-DCD9-A6B2-AD858DFFD9D6}" dt="2021-07-16T06:35:36.907" v="0" actId="20577"/>
        <pc:sldMkLst>
          <pc:docMk/>
          <pc:sldMk cId="3242297466" sldId="257"/>
        </pc:sldMkLst>
        <pc:spChg chg="mod">
          <ac:chgData name="Kevin Healey" userId="S::khealey@catscambridge.com::ae2aa672-4d88-4631-ad0e-22298fe6b00a" providerId="AD" clId="Web-{5875712F-2419-DCD9-A6B2-AD858DFFD9D6}" dt="2021-07-16T06:35:36.907" v="0" actId="20577"/>
          <ac:spMkLst>
            <pc:docMk/>
            <pc:sldMk cId="3242297466" sldId="257"/>
            <ac:spMk id="2" creationId="{33445D9D-7414-4734-AF23-35E61BADEF72}"/>
          </ac:spMkLst>
        </pc:spChg>
      </pc:sldChg>
    </pc:docChg>
  </pc:docChgLst>
  <pc:docChgLst>
    <pc:chgData name="Kevin Healey" userId="ae2aa672-4d88-4631-ad0e-22298fe6b00a" providerId="ADAL" clId="{665CFDB9-99B3-4264-B2AC-FF25704846E5}"/>
    <pc:docChg chg="undo custSel addSld modSld sldOrd">
      <pc:chgData name="Kevin Healey" userId="ae2aa672-4d88-4631-ad0e-22298fe6b00a" providerId="ADAL" clId="{665CFDB9-99B3-4264-B2AC-FF25704846E5}" dt="2021-07-16T06:31:58.043" v="16422" actId="20577"/>
      <pc:docMkLst>
        <pc:docMk/>
      </pc:docMkLst>
      <pc:sldChg chg="addSp delSp modSp mod setBg delAnim modAnim">
        <pc:chgData name="Kevin Healey" userId="ae2aa672-4d88-4631-ad0e-22298fe6b00a" providerId="ADAL" clId="{665CFDB9-99B3-4264-B2AC-FF25704846E5}" dt="2021-07-16T06:31:58.043" v="16422" actId="20577"/>
        <pc:sldMkLst>
          <pc:docMk/>
          <pc:sldMk cId="3242297466" sldId="257"/>
        </pc:sldMkLst>
        <pc:spChg chg="mod ord">
          <ac:chgData name="Kevin Healey" userId="ae2aa672-4d88-4631-ad0e-22298fe6b00a" providerId="ADAL" clId="{665CFDB9-99B3-4264-B2AC-FF25704846E5}" dt="2021-07-16T06:31:58.043" v="16422" actId="20577"/>
          <ac:spMkLst>
            <pc:docMk/>
            <pc:sldMk cId="3242297466" sldId="257"/>
            <ac:spMk id="2" creationId="{33445D9D-7414-4734-AF23-35E61BADEF72}"/>
          </ac:spMkLst>
        </pc:spChg>
        <pc:picChg chg="add del mod">
          <ac:chgData name="Kevin Healey" userId="ae2aa672-4d88-4631-ad0e-22298fe6b00a" providerId="ADAL" clId="{665CFDB9-99B3-4264-B2AC-FF25704846E5}" dt="2021-07-05T09:57:52.801" v="12398" actId="478"/>
          <ac:picMkLst>
            <pc:docMk/>
            <pc:sldMk cId="3242297466" sldId="257"/>
            <ac:picMk id="4" creationId="{D0C229E0-C376-4F96-B075-ABFF028D416A}"/>
          </ac:picMkLst>
        </pc:picChg>
        <pc:picChg chg="add mod">
          <ac:chgData name="Kevin Healey" userId="ae2aa672-4d88-4631-ad0e-22298fe6b00a" providerId="ADAL" clId="{665CFDB9-99B3-4264-B2AC-FF25704846E5}" dt="2021-07-05T09:59:22.966" v="12424" actId="1036"/>
          <ac:picMkLst>
            <pc:docMk/>
            <pc:sldMk cId="3242297466" sldId="257"/>
            <ac:picMk id="5" creationId="{0320D4F4-F85B-460A-B088-895D05D6C408}"/>
          </ac:picMkLst>
        </pc:picChg>
        <pc:picChg chg="del">
          <ac:chgData name="Kevin Healey" userId="ae2aa672-4d88-4631-ad0e-22298fe6b00a" providerId="ADAL" clId="{665CFDB9-99B3-4264-B2AC-FF25704846E5}" dt="2021-06-27T09:55:21.262" v="57" actId="478"/>
          <ac:picMkLst>
            <pc:docMk/>
            <pc:sldMk cId="3242297466" sldId="257"/>
            <ac:picMk id="16" creationId="{DC008393-7308-4C02-AD1B-AA0862700F43}"/>
          </ac:picMkLst>
        </pc:picChg>
        <pc:cxnChg chg="del">
          <ac:chgData name="Kevin Healey" userId="ae2aa672-4d88-4631-ad0e-22298fe6b00a" providerId="ADAL" clId="{665CFDB9-99B3-4264-B2AC-FF25704846E5}" dt="2021-07-05T09:57:50.794" v="12397" actId="478"/>
          <ac:cxnSpMkLst>
            <pc:docMk/>
            <pc:sldMk cId="3242297466" sldId="257"/>
            <ac:cxnSpMk id="6" creationId="{36AEF343-9249-4BC5-93D2-482FDF8B628C}"/>
          </ac:cxnSpMkLst>
        </pc:cxnChg>
        <pc:cxnChg chg="del">
          <ac:chgData name="Kevin Healey" userId="ae2aa672-4d88-4631-ad0e-22298fe6b00a" providerId="ADAL" clId="{665CFDB9-99B3-4264-B2AC-FF25704846E5}" dt="2021-07-05T09:57:55.079" v="12399" actId="478"/>
          <ac:cxnSpMkLst>
            <pc:docMk/>
            <pc:sldMk cId="3242297466" sldId="257"/>
            <ac:cxnSpMk id="8" creationId="{692CEBA7-ED8D-4EF3-87ED-C6216A769CAB}"/>
          </ac:cxnSpMkLst>
        </pc:cxnChg>
      </pc:sldChg>
      <pc:sldChg chg="addSp delSp modSp mod delAnim">
        <pc:chgData name="Kevin Healey" userId="ae2aa672-4d88-4631-ad0e-22298fe6b00a" providerId="ADAL" clId="{665CFDB9-99B3-4264-B2AC-FF25704846E5}" dt="2021-06-27T11:40:56.572" v="5273" actId="478"/>
        <pc:sldMkLst>
          <pc:docMk/>
          <pc:sldMk cId="3930488471" sldId="264"/>
        </pc:sldMkLst>
        <pc:spChg chg="mod">
          <ac:chgData name="Kevin Healey" userId="ae2aa672-4d88-4631-ad0e-22298fe6b00a" providerId="ADAL" clId="{665CFDB9-99B3-4264-B2AC-FF25704846E5}" dt="2021-06-27T10:28:12.785" v="1365" actId="20577"/>
          <ac:spMkLst>
            <pc:docMk/>
            <pc:sldMk cId="3930488471" sldId="264"/>
            <ac:spMk id="2" creationId="{33445D9D-7414-4734-AF23-35E61BADEF72}"/>
          </ac:spMkLst>
        </pc:spChg>
        <pc:spChg chg="del mod">
          <ac:chgData name="Kevin Healey" userId="ae2aa672-4d88-4631-ad0e-22298fe6b00a" providerId="ADAL" clId="{665CFDB9-99B3-4264-B2AC-FF25704846E5}" dt="2021-06-27T11:40:52.780" v="5272" actId="478"/>
          <ac:spMkLst>
            <pc:docMk/>
            <pc:sldMk cId="3930488471" sldId="264"/>
            <ac:spMk id="3" creationId="{8EFC5F33-D8D0-453C-9AFA-5B761662CD8D}"/>
          </ac:spMkLst>
        </pc:spChg>
        <pc:spChg chg="del mod">
          <ac:chgData name="Kevin Healey" userId="ae2aa672-4d88-4631-ad0e-22298fe6b00a" providerId="ADAL" clId="{665CFDB9-99B3-4264-B2AC-FF25704846E5}" dt="2021-06-27T11:40:56.572" v="5273" actId="478"/>
          <ac:spMkLst>
            <pc:docMk/>
            <pc:sldMk cId="3930488471" sldId="264"/>
            <ac:spMk id="22" creationId="{9C2A8D42-E423-493C-B1C0-F77903164545}"/>
          </ac:spMkLst>
        </pc:spChg>
        <pc:picChg chg="add mod">
          <ac:chgData name="Kevin Healey" userId="ae2aa672-4d88-4631-ad0e-22298fe6b00a" providerId="ADAL" clId="{665CFDB9-99B3-4264-B2AC-FF25704846E5}" dt="2021-06-27T11:40:29.553" v="5270" actId="1037"/>
          <ac:picMkLst>
            <pc:docMk/>
            <pc:sldMk cId="3930488471" sldId="264"/>
            <ac:picMk id="13" creationId="{679ECC43-ECE8-4BF3-A365-AB8B8EDD9BBA}"/>
          </ac:picMkLst>
        </pc:picChg>
        <pc:picChg chg="add del mod">
          <ac:chgData name="Kevin Healey" userId="ae2aa672-4d88-4631-ad0e-22298fe6b00a" providerId="ADAL" clId="{665CFDB9-99B3-4264-B2AC-FF25704846E5}" dt="2021-06-27T11:40:07.805" v="5170" actId="478"/>
          <ac:picMkLst>
            <pc:docMk/>
            <pc:sldMk cId="3930488471" sldId="264"/>
            <ac:picMk id="15" creationId="{9A85B031-B50A-4D6A-96D8-84D80A515971}"/>
          </ac:picMkLst>
        </pc:picChg>
        <pc:cxnChg chg="mod">
          <ac:chgData name="Kevin Healey" userId="ae2aa672-4d88-4631-ad0e-22298fe6b00a" providerId="ADAL" clId="{665CFDB9-99B3-4264-B2AC-FF25704846E5}" dt="2021-06-27T10:02:17.255" v="454" actId="1036"/>
          <ac:cxnSpMkLst>
            <pc:docMk/>
            <pc:sldMk cId="3930488471" sldId="264"/>
            <ac:cxnSpMk id="8" creationId="{692CEBA7-ED8D-4EF3-87ED-C6216A769CAB}"/>
          </ac:cxnSpMkLst>
        </pc:cxnChg>
        <pc:cxnChg chg="mod">
          <ac:chgData name="Kevin Healey" userId="ae2aa672-4d88-4631-ad0e-22298fe6b00a" providerId="ADAL" clId="{665CFDB9-99B3-4264-B2AC-FF25704846E5}" dt="2021-06-27T10:02:32.426" v="455" actId="14100"/>
          <ac:cxnSpMkLst>
            <pc:docMk/>
            <pc:sldMk cId="3930488471" sldId="264"/>
            <ac:cxnSpMk id="9" creationId="{174F673B-88C4-4ACD-A27F-FB94B4ABD052}"/>
          </ac:cxnSpMkLst>
        </pc:cxnChg>
        <pc:cxnChg chg="mod">
          <ac:chgData name="Kevin Healey" userId="ae2aa672-4d88-4631-ad0e-22298fe6b00a" providerId="ADAL" clId="{665CFDB9-99B3-4264-B2AC-FF25704846E5}" dt="2021-06-27T10:15:59.441" v="1196" actId="1038"/>
          <ac:cxnSpMkLst>
            <pc:docMk/>
            <pc:sldMk cId="3930488471" sldId="264"/>
            <ac:cxnSpMk id="11" creationId="{087F86BE-F192-41D7-AF38-A30740E4F5BD}"/>
          </ac:cxnSpMkLst>
        </pc:cxnChg>
        <pc:cxnChg chg="mod">
          <ac:chgData name="Kevin Healey" userId="ae2aa672-4d88-4631-ad0e-22298fe6b00a" providerId="ADAL" clId="{665CFDB9-99B3-4264-B2AC-FF25704846E5}" dt="2021-06-27T10:15:56.190" v="1195" actId="1036"/>
          <ac:cxnSpMkLst>
            <pc:docMk/>
            <pc:sldMk cId="3930488471" sldId="264"/>
            <ac:cxnSpMk id="14" creationId="{991A0600-5271-4DD7-8D14-7A39F131C694}"/>
          </ac:cxnSpMkLst>
        </pc:cxnChg>
        <pc:cxnChg chg="mod">
          <ac:chgData name="Kevin Healey" userId="ae2aa672-4d88-4631-ad0e-22298fe6b00a" providerId="ADAL" clId="{665CFDB9-99B3-4264-B2AC-FF25704846E5}" dt="2021-06-27T10:03:42.388" v="587" actId="14100"/>
          <ac:cxnSpMkLst>
            <pc:docMk/>
            <pc:sldMk cId="3930488471" sldId="264"/>
            <ac:cxnSpMk id="20" creationId="{32314EAB-3C18-4B5D-91B7-B6CB4338AC51}"/>
          </ac:cxnSpMkLst>
        </pc:cxnChg>
      </pc:sldChg>
      <pc:sldChg chg="addSp delSp modSp mod delAnim modAnim">
        <pc:chgData name="Kevin Healey" userId="ae2aa672-4d88-4631-ad0e-22298fe6b00a" providerId="ADAL" clId="{665CFDB9-99B3-4264-B2AC-FF25704846E5}" dt="2021-06-27T12:08:24.113" v="5578"/>
        <pc:sldMkLst>
          <pc:docMk/>
          <pc:sldMk cId="3325268878" sldId="265"/>
        </pc:sldMkLst>
        <pc:spChg chg="mod">
          <ac:chgData name="Kevin Healey" userId="ae2aa672-4d88-4631-ad0e-22298fe6b00a" providerId="ADAL" clId="{665CFDB9-99B3-4264-B2AC-FF25704846E5}" dt="2021-06-27T10:17:21.346" v="1277" actId="20577"/>
          <ac:spMkLst>
            <pc:docMk/>
            <pc:sldMk cId="3325268878" sldId="265"/>
            <ac:spMk id="2" creationId="{33445D9D-7414-4734-AF23-35E61BADEF72}"/>
          </ac:spMkLst>
        </pc:spChg>
        <pc:picChg chg="add mod">
          <ac:chgData name="Kevin Healey" userId="ae2aa672-4d88-4631-ad0e-22298fe6b00a" providerId="ADAL" clId="{665CFDB9-99B3-4264-B2AC-FF25704846E5}" dt="2021-06-27T10:21:52.375" v="1292" actId="1037"/>
          <ac:picMkLst>
            <pc:docMk/>
            <pc:sldMk cId="3325268878" sldId="265"/>
            <ac:picMk id="7" creationId="{A96ADE35-F1B3-445E-8758-B6A32331CC1E}"/>
          </ac:picMkLst>
        </pc:picChg>
        <pc:picChg chg="del">
          <ac:chgData name="Kevin Healey" userId="ae2aa672-4d88-4631-ad0e-22298fe6b00a" providerId="ADAL" clId="{665CFDB9-99B3-4264-B2AC-FF25704846E5}" dt="2021-06-27T10:17:32.815" v="1278" actId="478"/>
          <ac:picMkLst>
            <pc:docMk/>
            <pc:sldMk cId="3325268878" sldId="265"/>
            <ac:picMk id="25" creationId="{6D07379B-664B-46AA-9B6A-980DE6ED0AC6}"/>
          </ac:picMkLst>
        </pc:picChg>
      </pc:sldChg>
      <pc:sldChg chg="addSp delSp modSp mod delAnim">
        <pc:chgData name="Kevin Healey" userId="ae2aa672-4d88-4631-ad0e-22298fe6b00a" providerId="ADAL" clId="{665CFDB9-99B3-4264-B2AC-FF25704846E5}" dt="2021-07-05T10:47:19.943" v="16360" actId="14861"/>
        <pc:sldMkLst>
          <pc:docMk/>
          <pc:sldMk cId="593219226" sldId="266"/>
        </pc:sldMkLst>
        <pc:spChg chg="mod">
          <ac:chgData name="Kevin Healey" userId="ae2aa672-4d88-4631-ad0e-22298fe6b00a" providerId="ADAL" clId="{665CFDB9-99B3-4264-B2AC-FF25704846E5}" dt="2021-06-27T12:14:10.620" v="5838" actId="20577"/>
          <ac:spMkLst>
            <pc:docMk/>
            <pc:sldMk cId="593219226" sldId="266"/>
            <ac:spMk id="2" creationId="{33445D9D-7414-4734-AF23-35E61BADEF72}"/>
          </ac:spMkLst>
        </pc:spChg>
        <pc:spChg chg="del">
          <ac:chgData name="Kevin Healey" userId="ae2aa672-4d88-4631-ad0e-22298fe6b00a" providerId="ADAL" clId="{665CFDB9-99B3-4264-B2AC-FF25704846E5}" dt="2021-06-27T12:05:06.298" v="5504" actId="478"/>
          <ac:spMkLst>
            <pc:docMk/>
            <pc:sldMk cId="593219226" sldId="266"/>
            <ac:spMk id="10" creationId="{E3793C1C-C52F-431E-893B-5351D33EFFBA}"/>
          </ac:spMkLst>
        </pc:spChg>
        <pc:spChg chg="del">
          <ac:chgData name="Kevin Healey" userId="ae2aa672-4d88-4631-ad0e-22298fe6b00a" providerId="ADAL" clId="{665CFDB9-99B3-4264-B2AC-FF25704846E5}" dt="2021-06-27T12:05:09.753" v="5505" actId="478"/>
          <ac:spMkLst>
            <pc:docMk/>
            <pc:sldMk cId="593219226" sldId="266"/>
            <ac:spMk id="11" creationId="{B3C7F0C9-8710-44C7-829A-58576B4A184E}"/>
          </ac:spMkLst>
        </pc:spChg>
        <pc:picChg chg="add mod">
          <ac:chgData name="Kevin Healey" userId="ae2aa672-4d88-4631-ad0e-22298fe6b00a" providerId="ADAL" clId="{665CFDB9-99B3-4264-B2AC-FF25704846E5}" dt="2021-07-05T10:47:19.943" v="16360" actId="14861"/>
          <ac:picMkLst>
            <pc:docMk/>
            <pc:sldMk cId="593219226" sldId="266"/>
            <ac:picMk id="4" creationId="{7DB292C9-23F6-41DA-809B-95793586EBAA}"/>
          </ac:picMkLst>
        </pc:picChg>
        <pc:cxnChg chg="mod">
          <ac:chgData name="Kevin Healey" userId="ae2aa672-4d88-4631-ad0e-22298fe6b00a" providerId="ADAL" clId="{665CFDB9-99B3-4264-B2AC-FF25704846E5}" dt="2021-06-27T12:11:50.350" v="5713" actId="1036"/>
          <ac:cxnSpMkLst>
            <pc:docMk/>
            <pc:sldMk cId="593219226" sldId="266"/>
            <ac:cxnSpMk id="8" creationId="{692CEBA7-ED8D-4EF3-87ED-C6216A769CAB}"/>
          </ac:cxnSpMkLst>
        </pc:cxnChg>
        <pc:cxnChg chg="mod">
          <ac:chgData name="Kevin Healey" userId="ae2aa672-4d88-4631-ad0e-22298fe6b00a" providerId="ADAL" clId="{665CFDB9-99B3-4264-B2AC-FF25704846E5}" dt="2021-06-27T12:12:25.601" v="5717" actId="1036"/>
          <ac:cxnSpMkLst>
            <pc:docMk/>
            <pc:sldMk cId="593219226" sldId="266"/>
            <ac:cxnSpMk id="9" creationId="{174F673B-88C4-4ACD-A27F-FB94B4ABD052}"/>
          </ac:cxnSpMkLst>
        </pc:cxnChg>
        <pc:cxnChg chg="mod">
          <ac:chgData name="Kevin Healey" userId="ae2aa672-4d88-4631-ad0e-22298fe6b00a" providerId="ADAL" clId="{665CFDB9-99B3-4264-B2AC-FF25704846E5}" dt="2021-06-27T12:11:17.675" v="5584" actId="688"/>
          <ac:cxnSpMkLst>
            <pc:docMk/>
            <pc:sldMk cId="593219226" sldId="266"/>
            <ac:cxnSpMk id="22" creationId="{0FAF7BAB-0D44-45B7-BA4F-915ED8FEB02E}"/>
          </ac:cxnSpMkLst>
        </pc:cxnChg>
        <pc:cxnChg chg="mod">
          <ac:chgData name="Kevin Healey" userId="ae2aa672-4d88-4631-ad0e-22298fe6b00a" providerId="ADAL" clId="{665CFDB9-99B3-4264-B2AC-FF25704846E5}" dt="2021-06-27T12:12:47.617" v="5786" actId="1037"/>
          <ac:cxnSpMkLst>
            <pc:docMk/>
            <pc:sldMk cId="593219226" sldId="266"/>
            <ac:cxnSpMk id="23" creationId="{F8C89E0E-6527-4D85-91AF-BC81A4424C4D}"/>
          </ac:cxnSpMkLst>
        </pc:cxnChg>
        <pc:cxnChg chg="mod">
          <ac:chgData name="Kevin Healey" userId="ae2aa672-4d88-4631-ad0e-22298fe6b00a" providerId="ADAL" clId="{665CFDB9-99B3-4264-B2AC-FF25704846E5}" dt="2021-06-27T12:13:16.704" v="5827" actId="14100"/>
          <ac:cxnSpMkLst>
            <pc:docMk/>
            <pc:sldMk cId="593219226" sldId="266"/>
            <ac:cxnSpMk id="24" creationId="{042FFBC5-6BD8-41E5-B922-750616565154}"/>
          </ac:cxnSpMkLst>
        </pc:cxnChg>
      </pc:sldChg>
      <pc:sldChg chg="addSp delSp modSp mod delAnim modAnim">
        <pc:chgData name="Kevin Healey" userId="ae2aa672-4d88-4631-ad0e-22298fe6b00a" providerId="ADAL" clId="{665CFDB9-99B3-4264-B2AC-FF25704846E5}" dt="2021-06-27T13:34:24.366" v="7464"/>
        <pc:sldMkLst>
          <pc:docMk/>
          <pc:sldMk cId="2430447597" sldId="269"/>
        </pc:sldMkLst>
        <pc:spChg chg="mod">
          <ac:chgData name="Kevin Healey" userId="ae2aa672-4d88-4631-ad0e-22298fe6b00a" providerId="ADAL" clId="{665CFDB9-99B3-4264-B2AC-FF25704846E5}" dt="2021-06-27T13:14:52.703" v="6189" actId="20577"/>
          <ac:spMkLst>
            <pc:docMk/>
            <pc:sldMk cId="2430447597" sldId="269"/>
            <ac:spMk id="2" creationId="{33445D9D-7414-4734-AF23-35E61BADEF72}"/>
          </ac:spMkLst>
        </pc:spChg>
        <pc:picChg chg="add mod">
          <ac:chgData name="Kevin Healey" userId="ae2aa672-4d88-4631-ad0e-22298fe6b00a" providerId="ADAL" clId="{665CFDB9-99B3-4264-B2AC-FF25704846E5}" dt="2021-06-27T13:20:38.454" v="6973" actId="1037"/>
          <ac:picMkLst>
            <pc:docMk/>
            <pc:sldMk cId="2430447597" sldId="269"/>
            <ac:picMk id="4" creationId="{AEDFEA58-3C36-471E-9CDE-E398D72EA21B}"/>
          </ac:picMkLst>
        </pc:picChg>
        <pc:picChg chg="del">
          <ac:chgData name="Kevin Healey" userId="ae2aa672-4d88-4631-ad0e-22298fe6b00a" providerId="ADAL" clId="{665CFDB9-99B3-4264-B2AC-FF25704846E5}" dt="2021-06-27T13:19:41.542" v="6823" actId="478"/>
          <ac:picMkLst>
            <pc:docMk/>
            <pc:sldMk cId="2430447597" sldId="269"/>
            <ac:picMk id="9" creationId="{F3A3BC4D-9B13-447A-8634-59C3F908459E}"/>
          </ac:picMkLst>
        </pc:picChg>
        <pc:cxnChg chg="mod">
          <ac:chgData name="Kevin Healey" userId="ae2aa672-4d88-4631-ad0e-22298fe6b00a" providerId="ADAL" clId="{665CFDB9-99B3-4264-B2AC-FF25704846E5}" dt="2021-06-27T13:31:16.246" v="7337" actId="688"/>
          <ac:cxnSpMkLst>
            <pc:docMk/>
            <pc:sldMk cId="2430447597" sldId="269"/>
            <ac:cxnSpMk id="8" creationId="{692CEBA7-ED8D-4EF3-87ED-C6216A769CAB}"/>
          </ac:cxnSpMkLst>
        </pc:cxnChg>
      </pc:sldChg>
      <pc:sldChg chg="addSp delSp modSp mod addAnim delAnim">
        <pc:chgData name="Kevin Healey" userId="ae2aa672-4d88-4631-ad0e-22298fe6b00a" providerId="ADAL" clId="{665CFDB9-99B3-4264-B2AC-FF25704846E5}" dt="2021-07-05T10:52:56.576" v="16421" actId="14861"/>
        <pc:sldMkLst>
          <pc:docMk/>
          <pc:sldMk cId="2029555036" sldId="271"/>
        </pc:sldMkLst>
        <pc:spChg chg="mod">
          <ac:chgData name="Kevin Healey" userId="ae2aa672-4d88-4631-ad0e-22298fe6b00a" providerId="ADAL" clId="{665CFDB9-99B3-4264-B2AC-FF25704846E5}" dt="2021-06-27T13:40:56.137" v="7477" actId="20577"/>
          <ac:spMkLst>
            <pc:docMk/>
            <pc:sldMk cId="2029555036" sldId="271"/>
            <ac:spMk id="2" creationId="{33445D9D-7414-4734-AF23-35E61BADEF72}"/>
          </ac:spMkLst>
        </pc:spChg>
        <pc:spChg chg="add del mod">
          <ac:chgData name="Kevin Healey" userId="ae2aa672-4d88-4631-ad0e-22298fe6b00a" providerId="ADAL" clId="{665CFDB9-99B3-4264-B2AC-FF25704846E5}" dt="2021-06-27T13:15:49.830" v="6267" actId="478"/>
          <ac:spMkLst>
            <pc:docMk/>
            <pc:sldMk cId="2029555036" sldId="271"/>
            <ac:spMk id="13" creationId="{59D2AD5D-CDD0-4D8E-B52D-48A8C2909ACC}"/>
          </ac:spMkLst>
        </pc:spChg>
        <pc:spChg chg="add del">
          <ac:chgData name="Kevin Healey" userId="ae2aa672-4d88-4631-ad0e-22298fe6b00a" providerId="ADAL" clId="{665CFDB9-99B3-4264-B2AC-FF25704846E5}" dt="2021-06-27T13:17:30.060" v="6692" actId="478"/>
          <ac:spMkLst>
            <pc:docMk/>
            <pc:sldMk cId="2029555036" sldId="271"/>
            <ac:spMk id="14" creationId="{81F53AA5-912B-48DC-8E66-B533296C3669}"/>
          </ac:spMkLst>
        </pc:spChg>
        <pc:picChg chg="add mod">
          <ac:chgData name="Kevin Healey" userId="ae2aa672-4d88-4631-ad0e-22298fe6b00a" providerId="ADAL" clId="{665CFDB9-99B3-4264-B2AC-FF25704846E5}" dt="2021-07-05T10:52:56.576" v="16421" actId="14861"/>
          <ac:picMkLst>
            <pc:docMk/>
            <pc:sldMk cId="2029555036" sldId="271"/>
            <ac:picMk id="4" creationId="{3F4ED20E-A685-4BA9-BD2C-94891A1D752E}"/>
          </ac:picMkLst>
        </pc:picChg>
        <pc:cxnChg chg="mod">
          <ac:chgData name="Kevin Healey" userId="ae2aa672-4d88-4631-ad0e-22298fe6b00a" providerId="ADAL" clId="{665CFDB9-99B3-4264-B2AC-FF25704846E5}" dt="2021-06-27T13:15:43.892" v="6227" actId="1036"/>
          <ac:cxnSpMkLst>
            <pc:docMk/>
            <pc:sldMk cId="2029555036" sldId="271"/>
            <ac:cxnSpMk id="6" creationId="{36AEF343-9249-4BC5-93D2-482FDF8B628C}"/>
          </ac:cxnSpMkLst>
        </pc:cxnChg>
        <pc:cxnChg chg="mod">
          <ac:chgData name="Kevin Healey" userId="ae2aa672-4d88-4631-ad0e-22298fe6b00a" providerId="ADAL" clId="{665CFDB9-99B3-4264-B2AC-FF25704846E5}" dt="2021-06-27T13:15:56.307" v="6316" actId="1035"/>
          <ac:cxnSpMkLst>
            <pc:docMk/>
            <pc:sldMk cId="2029555036" sldId="271"/>
            <ac:cxnSpMk id="7" creationId="{4C31C565-09A0-464B-B9C6-BFBF42DB72CB}"/>
          </ac:cxnSpMkLst>
        </pc:cxnChg>
        <pc:cxnChg chg="mod">
          <ac:chgData name="Kevin Healey" userId="ae2aa672-4d88-4631-ad0e-22298fe6b00a" providerId="ADAL" clId="{665CFDB9-99B3-4264-B2AC-FF25704846E5}" dt="2021-06-27T13:16:05.040" v="6364" actId="1035"/>
          <ac:cxnSpMkLst>
            <pc:docMk/>
            <pc:sldMk cId="2029555036" sldId="271"/>
            <ac:cxnSpMk id="8" creationId="{692CEBA7-ED8D-4EF3-87ED-C6216A769CAB}"/>
          </ac:cxnSpMkLst>
        </pc:cxnChg>
        <pc:cxnChg chg="mod">
          <ac:chgData name="Kevin Healey" userId="ae2aa672-4d88-4631-ad0e-22298fe6b00a" providerId="ADAL" clId="{665CFDB9-99B3-4264-B2AC-FF25704846E5}" dt="2021-06-27T13:17:06.915" v="6686" actId="1038"/>
          <ac:cxnSpMkLst>
            <pc:docMk/>
            <pc:sldMk cId="2029555036" sldId="271"/>
            <ac:cxnSpMk id="10" creationId="{6942FF8C-485F-419A-BA82-58C026AAB3A7}"/>
          </ac:cxnSpMkLst>
        </pc:cxnChg>
        <pc:cxnChg chg="mod">
          <ac:chgData name="Kevin Healey" userId="ae2aa672-4d88-4631-ad0e-22298fe6b00a" providerId="ADAL" clId="{665CFDB9-99B3-4264-B2AC-FF25704846E5}" dt="2021-06-27T13:17:21.983" v="6691" actId="1038"/>
          <ac:cxnSpMkLst>
            <pc:docMk/>
            <pc:sldMk cId="2029555036" sldId="271"/>
            <ac:cxnSpMk id="11" creationId="{F8087532-2AD3-4280-B953-665BB1ED13B6}"/>
          </ac:cxnSpMkLst>
        </pc:cxnChg>
        <pc:cxnChg chg="mod">
          <ac:chgData name="Kevin Healey" userId="ae2aa672-4d88-4631-ad0e-22298fe6b00a" providerId="ADAL" clId="{665CFDB9-99B3-4264-B2AC-FF25704846E5}" dt="2021-06-27T13:16:53.339" v="6684" actId="1036"/>
          <ac:cxnSpMkLst>
            <pc:docMk/>
            <pc:sldMk cId="2029555036" sldId="271"/>
            <ac:cxnSpMk id="12" creationId="{443D1FA6-47A0-4449-B0FD-1E19E4845D34}"/>
          </ac:cxnSpMkLst>
        </pc:cxnChg>
      </pc:sldChg>
      <pc:sldChg chg="addSp delSp modSp add mod modAnim">
        <pc:chgData name="Kevin Healey" userId="ae2aa672-4d88-4631-ad0e-22298fe6b00a" providerId="ADAL" clId="{665CFDB9-99B3-4264-B2AC-FF25704846E5}" dt="2021-06-27T13:05:50.099" v="5858" actId="20577"/>
        <pc:sldMkLst>
          <pc:docMk/>
          <pc:sldMk cId="1476009554" sldId="272"/>
        </pc:sldMkLst>
        <pc:spChg chg="mod">
          <ac:chgData name="Kevin Healey" userId="ae2aa672-4d88-4631-ad0e-22298fe6b00a" providerId="ADAL" clId="{665CFDB9-99B3-4264-B2AC-FF25704846E5}" dt="2021-06-27T13:05:50.099" v="5858" actId="20577"/>
          <ac:spMkLst>
            <pc:docMk/>
            <pc:sldMk cId="1476009554" sldId="272"/>
            <ac:spMk id="2" creationId="{33445D9D-7414-4734-AF23-35E61BADEF72}"/>
          </ac:spMkLst>
        </pc:spChg>
        <pc:picChg chg="del">
          <ac:chgData name="Kevin Healey" userId="ae2aa672-4d88-4631-ad0e-22298fe6b00a" providerId="ADAL" clId="{665CFDB9-99B3-4264-B2AC-FF25704846E5}" dt="2021-06-27T09:58:32.078" v="295" actId="478"/>
          <ac:picMkLst>
            <pc:docMk/>
            <pc:sldMk cId="1476009554" sldId="272"/>
            <ac:picMk id="4" creationId="{D0C229E0-C376-4F96-B075-ABFF028D416A}"/>
          </ac:picMkLst>
        </pc:picChg>
        <pc:picChg chg="add mod">
          <ac:chgData name="Kevin Healey" userId="ae2aa672-4d88-4631-ad0e-22298fe6b00a" providerId="ADAL" clId="{665CFDB9-99B3-4264-B2AC-FF25704846E5}" dt="2021-06-27T10:05:54.303" v="952" actId="1037"/>
          <ac:picMkLst>
            <pc:docMk/>
            <pc:sldMk cId="1476009554" sldId="272"/>
            <ac:picMk id="5" creationId="{136FDB59-B37D-4B47-B1E2-1B7A921AF6F9}"/>
          </ac:picMkLst>
        </pc:picChg>
        <pc:picChg chg="add mod">
          <ac:chgData name="Kevin Healey" userId="ae2aa672-4d88-4631-ad0e-22298fe6b00a" providerId="ADAL" clId="{665CFDB9-99B3-4264-B2AC-FF25704846E5}" dt="2021-06-27T09:58:47.960" v="412" actId="1038"/>
          <ac:picMkLst>
            <pc:docMk/>
            <pc:sldMk cId="1476009554" sldId="272"/>
            <ac:picMk id="7" creationId="{C846A1E8-3CF1-44D4-A4FB-247B1D2C5862}"/>
          </ac:picMkLst>
        </pc:picChg>
        <pc:cxnChg chg="mod">
          <ac:chgData name="Kevin Healey" userId="ae2aa672-4d88-4631-ad0e-22298fe6b00a" providerId="ADAL" clId="{665CFDB9-99B3-4264-B2AC-FF25704846E5}" dt="2021-06-27T09:57:14.298" v="252" actId="688"/>
          <ac:cxnSpMkLst>
            <pc:docMk/>
            <pc:sldMk cId="1476009554" sldId="272"/>
            <ac:cxnSpMk id="8" creationId="{692CEBA7-ED8D-4EF3-87ED-C6216A769CAB}"/>
          </ac:cxnSpMkLst>
        </pc:cxnChg>
      </pc:sldChg>
      <pc:sldChg chg="addSp delSp modSp add mod addAnim delAnim modAnim">
        <pc:chgData name="Kevin Healey" userId="ae2aa672-4d88-4631-ad0e-22298fe6b00a" providerId="ADAL" clId="{665CFDB9-99B3-4264-B2AC-FF25704846E5}" dt="2021-06-27T11:44:16.706" v="5279"/>
        <pc:sldMkLst>
          <pc:docMk/>
          <pc:sldMk cId="3400476910" sldId="273"/>
        </pc:sldMkLst>
        <pc:spChg chg="mod">
          <ac:chgData name="Kevin Healey" userId="ae2aa672-4d88-4631-ad0e-22298fe6b00a" providerId="ADAL" clId="{665CFDB9-99B3-4264-B2AC-FF25704846E5}" dt="2021-06-27T10:28:53.785" v="1405" actId="20577"/>
          <ac:spMkLst>
            <pc:docMk/>
            <pc:sldMk cId="3400476910" sldId="273"/>
            <ac:spMk id="2" creationId="{33445D9D-7414-4734-AF23-35E61BADEF72}"/>
          </ac:spMkLst>
        </pc:spChg>
        <pc:spChg chg="del mod">
          <ac:chgData name="Kevin Healey" userId="ae2aa672-4d88-4631-ad0e-22298fe6b00a" providerId="ADAL" clId="{665CFDB9-99B3-4264-B2AC-FF25704846E5}" dt="2021-06-27T10:35:34.023" v="1633" actId="478"/>
          <ac:spMkLst>
            <pc:docMk/>
            <pc:sldMk cId="3400476910" sldId="273"/>
            <ac:spMk id="3" creationId="{8EFC5F33-D8D0-453C-9AFA-5B761662CD8D}"/>
          </ac:spMkLst>
        </pc:spChg>
        <pc:spChg chg="del">
          <ac:chgData name="Kevin Healey" userId="ae2aa672-4d88-4631-ad0e-22298fe6b00a" providerId="ADAL" clId="{665CFDB9-99B3-4264-B2AC-FF25704846E5}" dt="2021-06-27T10:35:37.608" v="1634" actId="478"/>
          <ac:spMkLst>
            <pc:docMk/>
            <pc:sldMk cId="3400476910" sldId="273"/>
            <ac:spMk id="22" creationId="{9C2A8D42-E423-493C-B1C0-F77903164545}"/>
          </ac:spMkLst>
        </pc:spChg>
        <pc:picChg chg="del">
          <ac:chgData name="Kevin Healey" userId="ae2aa672-4d88-4631-ad0e-22298fe6b00a" providerId="ADAL" clId="{665CFDB9-99B3-4264-B2AC-FF25704846E5}" dt="2021-06-27T10:29:27.371" v="1406" actId="478"/>
          <ac:picMkLst>
            <pc:docMk/>
            <pc:sldMk cId="3400476910" sldId="273"/>
            <ac:picMk id="15" creationId="{9A85B031-B50A-4D6A-96D8-84D80A515971}"/>
          </ac:picMkLst>
        </pc:picChg>
        <pc:picChg chg="add mod">
          <ac:chgData name="Kevin Healey" userId="ae2aa672-4d88-4631-ad0e-22298fe6b00a" providerId="ADAL" clId="{665CFDB9-99B3-4264-B2AC-FF25704846E5}" dt="2021-06-27T10:36:43.464" v="2133" actId="1037"/>
          <ac:picMkLst>
            <pc:docMk/>
            <pc:sldMk cId="3400476910" sldId="273"/>
            <ac:picMk id="16" creationId="{02932353-5120-49B3-8B65-2AC1CE80319E}"/>
          </ac:picMkLst>
        </pc:picChg>
        <pc:cxnChg chg="add del">
          <ac:chgData name="Kevin Healey" userId="ae2aa672-4d88-4631-ad0e-22298fe6b00a" providerId="ADAL" clId="{665CFDB9-99B3-4264-B2AC-FF25704846E5}" dt="2021-06-27T10:35:27.765" v="1630" actId="478"/>
          <ac:cxnSpMkLst>
            <pc:docMk/>
            <pc:sldMk cId="3400476910" sldId="273"/>
            <ac:cxnSpMk id="6" creationId="{36AEF343-9249-4BC5-93D2-482FDF8B628C}"/>
          </ac:cxnSpMkLst>
        </pc:cxnChg>
        <pc:cxnChg chg="add del">
          <ac:chgData name="Kevin Healey" userId="ae2aa672-4d88-4631-ad0e-22298fe6b00a" providerId="ADAL" clId="{665CFDB9-99B3-4264-B2AC-FF25704846E5}" dt="2021-06-27T10:35:29.752" v="1631" actId="478"/>
          <ac:cxnSpMkLst>
            <pc:docMk/>
            <pc:sldMk cId="3400476910" sldId="273"/>
            <ac:cxnSpMk id="8" creationId="{692CEBA7-ED8D-4EF3-87ED-C6216A769CAB}"/>
          </ac:cxnSpMkLst>
        </pc:cxnChg>
        <pc:cxnChg chg="add del">
          <ac:chgData name="Kevin Healey" userId="ae2aa672-4d88-4631-ad0e-22298fe6b00a" providerId="ADAL" clId="{665CFDB9-99B3-4264-B2AC-FF25704846E5}" dt="2021-06-27T10:35:25.701" v="1629" actId="478"/>
          <ac:cxnSpMkLst>
            <pc:docMk/>
            <pc:sldMk cId="3400476910" sldId="273"/>
            <ac:cxnSpMk id="9" creationId="{174F673B-88C4-4ACD-A27F-FB94B4ABD052}"/>
          </ac:cxnSpMkLst>
        </pc:cxnChg>
        <pc:cxnChg chg="del">
          <ac:chgData name="Kevin Healey" userId="ae2aa672-4d88-4631-ad0e-22298fe6b00a" providerId="ADAL" clId="{665CFDB9-99B3-4264-B2AC-FF25704846E5}" dt="2021-06-27T10:35:42.084" v="1636" actId="478"/>
          <ac:cxnSpMkLst>
            <pc:docMk/>
            <pc:sldMk cId="3400476910" sldId="273"/>
            <ac:cxnSpMk id="11" creationId="{087F86BE-F192-41D7-AF38-A30740E4F5BD}"/>
          </ac:cxnSpMkLst>
        </pc:cxnChg>
        <pc:cxnChg chg="add mod">
          <ac:chgData name="Kevin Healey" userId="ae2aa672-4d88-4631-ad0e-22298fe6b00a" providerId="ADAL" clId="{665CFDB9-99B3-4264-B2AC-FF25704846E5}" dt="2021-06-27T10:36:38.322" v="2106" actId="1037"/>
          <ac:cxnSpMkLst>
            <pc:docMk/>
            <pc:sldMk cId="3400476910" sldId="273"/>
            <ac:cxnSpMk id="12" creationId="{FB28F105-BAC6-49B8-8019-8A1DE2D29367}"/>
          </ac:cxnSpMkLst>
        </pc:cxnChg>
        <pc:cxnChg chg="add mod">
          <ac:chgData name="Kevin Healey" userId="ae2aa672-4d88-4631-ad0e-22298fe6b00a" providerId="ADAL" clId="{665CFDB9-99B3-4264-B2AC-FF25704846E5}" dt="2021-06-27T10:36:34.197" v="2079" actId="1037"/>
          <ac:cxnSpMkLst>
            <pc:docMk/>
            <pc:sldMk cId="3400476910" sldId="273"/>
            <ac:cxnSpMk id="13" creationId="{4F1FA09B-49E4-4D01-87CD-EB000229FCF6}"/>
          </ac:cxnSpMkLst>
        </pc:cxnChg>
        <pc:cxnChg chg="del">
          <ac:chgData name="Kevin Healey" userId="ae2aa672-4d88-4631-ad0e-22298fe6b00a" providerId="ADAL" clId="{665CFDB9-99B3-4264-B2AC-FF25704846E5}" dt="2021-06-27T10:35:44.443" v="1637" actId="478"/>
          <ac:cxnSpMkLst>
            <pc:docMk/>
            <pc:sldMk cId="3400476910" sldId="273"/>
            <ac:cxnSpMk id="14" creationId="{991A0600-5271-4DD7-8D14-7A39F131C694}"/>
          </ac:cxnSpMkLst>
        </pc:cxnChg>
        <pc:cxnChg chg="del">
          <ac:chgData name="Kevin Healey" userId="ae2aa672-4d88-4631-ad0e-22298fe6b00a" providerId="ADAL" clId="{665CFDB9-99B3-4264-B2AC-FF25704846E5}" dt="2021-06-27T10:35:39.934" v="1635" actId="478"/>
          <ac:cxnSpMkLst>
            <pc:docMk/>
            <pc:sldMk cId="3400476910" sldId="273"/>
            <ac:cxnSpMk id="20" creationId="{32314EAB-3C18-4B5D-91B7-B6CB4338AC51}"/>
          </ac:cxnSpMkLst>
        </pc:cxnChg>
      </pc:sldChg>
      <pc:sldChg chg="addSp delSp modSp add mod addAnim delAnim modAnim">
        <pc:chgData name="Kevin Healey" userId="ae2aa672-4d88-4631-ad0e-22298fe6b00a" providerId="ADAL" clId="{665CFDB9-99B3-4264-B2AC-FF25704846E5}" dt="2021-07-05T10:49:01.872" v="16378" actId="14861"/>
        <pc:sldMkLst>
          <pc:docMk/>
          <pc:sldMk cId="3474392302" sldId="274"/>
        </pc:sldMkLst>
        <pc:spChg chg="mod">
          <ac:chgData name="Kevin Healey" userId="ae2aa672-4d88-4631-ad0e-22298fe6b00a" providerId="ADAL" clId="{665CFDB9-99B3-4264-B2AC-FF25704846E5}" dt="2021-07-05T10:42:19.899" v="16299" actId="14100"/>
          <ac:spMkLst>
            <pc:docMk/>
            <pc:sldMk cId="3474392302" sldId="274"/>
            <ac:spMk id="2" creationId="{33445D9D-7414-4734-AF23-35E61BADEF72}"/>
          </ac:spMkLst>
        </pc:spChg>
        <pc:spChg chg="del">
          <ac:chgData name="Kevin Healey" userId="ae2aa672-4d88-4631-ad0e-22298fe6b00a" providerId="ADAL" clId="{665CFDB9-99B3-4264-B2AC-FF25704846E5}" dt="2021-06-27T10:39:27.612" v="2234" actId="478"/>
          <ac:spMkLst>
            <pc:docMk/>
            <pc:sldMk cId="3474392302" sldId="274"/>
            <ac:spMk id="3" creationId="{8EFC5F33-D8D0-453C-9AFA-5B761662CD8D}"/>
          </ac:spMkLst>
        </pc:spChg>
        <pc:spChg chg="add mod">
          <ac:chgData name="Kevin Healey" userId="ae2aa672-4d88-4631-ad0e-22298fe6b00a" providerId="ADAL" clId="{665CFDB9-99B3-4264-B2AC-FF25704846E5}" dt="2021-07-05T09:45:46.544" v="12135" actId="1035"/>
          <ac:spMkLst>
            <pc:docMk/>
            <pc:sldMk cId="3474392302" sldId="274"/>
            <ac:spMk id="17" creationId="{CB80F63E-5A64-47F1-AC3B-19812AB578C6}"/>
          </ac:spMkLst>
        </pc:spChg>
        <pc:spChg chg="add mod">
          <ac:chgData name="Kevin Healey" userId="ae2aa672-4d88-4631-ad0e-22298fe6b00a" providerId="ADAL" clId="{665CFDB9-99B3-4264-B2AC-FF25704846E5}" dt="2021-07-05T09:44:49.509" v="11883" actId="1036"/>
          <ac:spMkLst>
            <pc:docMk/>
            <pc:sldMk cId="3474392302" sldId="274"/>
            <ac:spMk id="18" creationId="{935A4270-6891-4AE8-B3B4-9F167681DF63}"/>
          </ac:spMkLst>
        </pc:spChg>
        <pc:spChg chg="add del mod">
          <ac:chgData name="Kevin Healey" userId="ae2aa672-4d88-4631-ad0e-22298fe6b00a" providerId="ADAL" clId="{665CFDB9-99B3-4264-B2AC-FF25704846E5}" dt="2021-07-05T09:45:30.793" v="12050" actId="1036"/>
          <ac:spMkLst>
            <pc:docMk/>
            <pc:sldMk cId="3474392302" sldId="274"/>
            <ac:spMk id="22" creationId="{9C2A8D42-E423-493C-B1C0-F77903164545}"/>
          </ac:spMkLst>
        </pc:spChg>
        <pc:spChg chg="add mod">
          <ac:chgData name="Kevin Healey" userId="ae2aa672-4d88-4631-ad0e-22298fe6b00a" providerId="ADAL" clId="{665CFDB9-99B3-4264-B2AC-FF25704846E5}" dt="2021-07-05T09:45:16.065" v="11977" actId="1036"/>
          <ac:spMkLst>
            <pc:docMk/>
            <pc:sldMk cId="3474392302" sldId="274"/>
            <ac:spMk id="23" creationId="{71518C21-F0D4-4F90-965C-743DBFAF55E7}"/>
          </ac:spMkLst>
        </pc:spChg>
        <pc:spChg chg="add del mod">
          <ac:chgData name="Kevin Healey" userId="ae2aa672-4d88-4631-ad0e-22298fe6b00a" providerId="ADAL" clId="{665CFDB9-99B3-4264-B2AC-FF25704846E5}" dt="2021-06-27T11:01:44.728" v="4886" actId="478"/>
          <ac:spMkLst>
            <pc:docMk/>
            <pc:sldMk cId="3474392302" sldId="274"/>
            <ac:spMk id="27" creationId="{ECA61AD8-541D-4CC5-A066-A43CBC57572A}"/>
          </ac:spMkLst>
        </pc:spChg>
        <pc:spChg chg="add mod">
          <ac:chgData name="Kevin Healey" userId="ae2aa672-4d88-4631-ad0e-22298fe6b00a" providerId="ADAL" clId="{665CFDB9-99B3-4264-B2AC-FF25704846E5}" dt="2021-06-27T11:49:10.029" v="5395" actId="1037"/>
          <ac:spMkLst>
            <pc:docMk/>
            <pc:sldMk cId="3474392302" sldId="274"/>
            <ac:spMk id="28" creationId="{F0BBBB2E-E6B6-4BCB-BC57-7CA6DF4D479A}"/>
          </ac:spMkLst>
        </pc:spChg>
        <pc:picChg chg="add mod">
          <ac:chgData name="Kevin Healey" userId="ae2aa672-4d88-4631-ad0e-22298fe6b00a" providerId="ADAL" clId="{665CFDB9-99B3-4264-B2AC-FF25704846E5}" dt="2021-07-05T10:49:01.872" v="16378" actId="14861"/>
          <ac:picMkLst>
            <pc:docMk/>
            <pc:sldMk cId="3474392302" sldId="274"/>
            <ac:picMk id="5" creationId="{2E8BBEFD-BFF1-4CEB-83B7-84F7FCE6F818}"/>
          </ac:picMkLst>
        </pc:picChg>
        <pc:picChg chg="del">
          <ac:chgData name="Kevin Healey" userId="ae2aa672-4d88-4631-ad0e-22298fe6b00a" providerId="ADAL" clId="{665CFDB9-99B3-4264-B2AC-FF25704846E5}" dt="2021-06-27T10:42:53.605" v="2594" actId="478"/>
          <ac:picMkLst>
            <pc:docMk/>
            <pc:sldMk cId="3474392302" sldId="274"/>
            <ac:picMk id="16" creationId="{02932353-5120-49B3-8B65-2AC1CE80319E}"/>
          </ac:picMkLst>
        </pc:picChg>
        <pc:cxnChg chg="mod">
          <ac:chgData name="Kevin Healey" userId="ae2aa672-4d88-4631-ad0e-22298fe6b00a" providerId="ADAL" clId="{665CFDB9-99B3-4264-B2AC-FF25704846E5}" dt="2021-06-27T11:52:00.408" v="5402" actId="688"/>
          <ac:cxnSpMkLst>
            <pc:docMk/>
            <pc:sldMk cId="3474392302" sldId="274"/>
            <ac:cxnSpMk id="6" creationId="{36AEF343-9249-4BC5-93D2-482FDF8B628C}"/>
          </ac:cxnSpMkLst>
        </pc:cxnChg>
        <pc:cxnChg chg="mod">
          <ac:chgData name="Kevin Healey" userId="ae2aa672-4d88-4631-ad0e-22298fe6b00a" providerId="ADAL" clId="{665CFDB9-99B3-4264-B2AC-FF25704846E5}" dt="2021-06-27T11:51:44.069" v="5401" actId="688"/>
          <ac:cxnSpMkLst>
            <pc:docMk/>
            <pc:sldMk cId="3474392302" sldId="274"/>
            <ac:cxnSpMk id="8" creationId="{692CEBA7-ED8D-4EF3-87ED-C6216A769CAB}"/>
          </ac:cxnSpMkLst>
        </pc:cxnChg>
        <pc:cxnChg chg="mod">
          <ac:chgData name="Kevin Healey" userId="ae2aa672-4d88-4631-ad0e-22298fe6b00a" providerId="ADAL" clId="{665CFDB9-99B3-4264-B2AC-FF25704846E5}" dt="2021-06-27T11:52:24.671" v="5403" actId="688"/>
          <ac:cxnSpMkLst>
            <pc:docMk/>
            <pc:sldMk cId="3474392302" sldId="274"/>
            <ac:cxnSpMk id="9" creationId="{174F673B-88C4-4ACD-A27F-FB94B4ABD052}"/>
          </ac:cxnSpMkLst>
        </pc:cxnChg>
        <pc:cxnChg chg="mod">
          <ac:chgData name="Kevin Healey" userId="ae2aa672-4d88-4631-ad0e-22298fe6b00a" providerId="ADAL" clId="{665CFDB9-99B3-4264-B2AC-FF25704846E5}" dt="2021-06-27T11:50:20.556" v="5398" actId="688"/>
          <ac:cxnSpMkLst>
            <pc:docMk/>
            <pc:sldMk cId="3474392302" sldId="274"/>
            <ac:cxnSpMk id="11" creationId="{087F86BE-F192-41D7-AF38-A30740E4F5BD}"/>
          </ac:cxnSpMkLst>
        </pc:cxnChg>
        <pc:cxnChg chg="mod">
          <ac:chgData name="Kevin Healey" userId="ae2aa672-4d88-4631-ad0e-22298fe6b00a" providerId="ADAL" clId="{665CFDB9-99B3-4264-B2AC-FF25704846E5}" dt="2021-06-27T11:49:44.224" v="5397" actId="1036"/>
          <ac:cxnSpMkLst>
            <pc:docMk/>
            <pc:sldMk cId="3474392302" sldId="274"/>
            <ac:cxnSpMk id="12" creationId="{FB28F105-BAC6-49B8-8019-8A1DE2D29367}"/>
          </ac:cxnSpMkLst>
        </pc:cxnChg>
        <pc:cxnChg chg="mod">
          <ac:chgData name="Kevin Healey" userId="ae2aa672-4d88-4631-ad0e-22298fe6b00a" providerId="ADAL" clId="{665CFDB9-99B3-4264-B2AC-FF25704846E5}" dt="2021-06-27T11:48:22.688" v="5301" actId="688"/>
          <ac:cxnSpMkLst>
            <pc:docMk/>
            <pc:sldMk cId="3474392302" sldId="274"/>
            <ac:cxnSpMk id="13" creationId="{4F1FA09B-49E4-4D01-87CD-EB000229FCF6}"/>
          </ac:cxnSpMkLst>
        </pc:cxnChg>
        <pc:cxnChg chg="mod">
          <ac:chgData name="Kevin Healey" userId="ae2aa672-4d88-4631-ad0e-22298fe6b00a" providerId="ADAL" clId="{665CFDB9-99B3-4264-B2AC-FF25704846E5}" dt="2021-06-27T11:50:30.572" v="5399" actId="688"/>
          <ac:cxnSpMkLst>
            <pc:docMk/>
            <pc:sldMk cId="3474392302" sldId="274"/>
            <ac:cxnSpMk id="14" creationId="{991A0600-5271-4DD7-8D14-7A39F131C694}"/>
          </ac:cxnSpMkLst>
        </pc:cxnChg>
        <pc:cxnChg chg="add mod">
          <ac:chgData name="Kevin Healey" userId="ae2aa672-4d88-4631-ad0e-22298fe6b00a" providerId="ADAL" clId="{665CFDB9-99B3-4264-B2AC-FF25704846E5}" dt="2021-06-27T11:48:13.389" v="5300" actId="688"/>
          <ac:cxnSpMkLst>
            <pc:docMk/>
            <pc:sldMk cId="3474392302" sldId="274"/>
            <ac:cxnSpMk id="19" creationId="{31D44E2C-F72B-48CC-AA7D-16E9909B77C1}"/>
          </ac:cxnSpMkLst>
        </pc:cxnChg>
        <pc:cxnChg chg="mod">
          <ac:chgData name="Kevin Healey" userId="ae2aa672-4d88-4631-ad0e-22298fe6b00a" providerId="ADAL" clId="{665CFDB9-99B3-4264-B2AC-FF25704846E5}" dt="2021-06-27T11:50:38.499" v="5400" actId="688"/>
          <ac:cxnSpMkLst>
            <pc:docMk/>
            <pc:sldMk cId="3474392302" sldId="274"/>
            <ac:cxnSpMk id="20" creationId="{32314EAB-3C18-4B5D-91B7-B6CB4338AC51}"/>
          </ac:cxnSpMkLst>
        </pc:cxnChg>
        <pc:cxnChg chg="add del mod">
          <ac:chgData name="Kevin Healey" userId="ae2aa672-4d88-4631-ad0e-22298fe6b00a" providerId="ADAL" clId="{665CFDB9-99B3-4264-B2AC-FF25704846E5}" dt="2021-06-27T10:51:32.872" v="3990"/>
          <ac:cxnSpMkLst>
            <pc:docMk/>
            <pc:sldMk cId="3474392302" sldId="274"/>
            <ac:cxnSpMk id="21" creationId="{95AED474-3A72-42DD-8D89-EEF4BF731178}"/>
          </ac:cxnSpMkLst>
        </pc:cxnChg>
        <pc:cxnChg chg="add mod">
          <ac:chgData name="Kevin Healey" userId="ae2aa672-4d88-4631-ad0e-22298fe6b00a" providerId="ADAL" clId="{665CFDB9-99B3-4264-B2AC-FF25704846E5}" dt="2021-06-27T11:53:13.351" v="5405" actId="688"/>
          <ac:cxnSpMkLst>
            <pc:docMk/>
            <pc:sldMk cId="3474392302" sldId="274"/>
            <ac:cxnSpMk id="24" creationId="{BB73E7F9-BB8C-4776-96C4-296B010AD2EB}"/>
          </ac:cxnSpMkLst>
        </pc:cxnChg>
        <pc:cxnChg chg="add mod">
          <ac:chgData name="Kevin Healey" userId="ae2aa672-4d88-4631-ad0e-22298fe6b00a" providerId="ADAL" clId="{665CFDB9-99B3-4264-B2AC-FF25704846E5}" dt="2021-06-27T11:53:19.654" v="5406" actId="688"/>
          <ac:cxnSpMkLst>
            <pc:docMk/>
            <pc:sldMk cId="3474392302" sldId="274"/>
            <ac:cxnSpMk id="25" creationId="{410DE2AD-9142-4A40-A62C-BC89F9A8C02C}"/>
          </ac:cxnSpMkLst>
        </pc:cxnChg>
        <pc:cxnChg chg="add mod">
          <ac:chgData name="Kevin Healey" userId="ae2aa672-4d88-4631-ad0e-22298fe6b00a" providerId="ADAL" clId="{665CFDB9-99B3-4264-B2AC-FF25704846E5}" dt="2021-06-27T11:53:01.625" v="5404" actId="688"/>
          <ac:cxnSpMkLst>
            <pc:docMk/>
            <pc:sldMk cId="3474392302" sldId="274"/>
            <ac:cxnSpMk id="26" creationId="{E803CD3D-0789-4804-B4A9-B56D72280AFA}"/>
          </ac:cxnSpMkLst>
        </pc:cxnChg>
      </pc:sldChg>
      <pc:sldChg chg="modSp add mod">
        <pc:chgData name="Kevin Healey" userId="ae2aa672-4d88-4631-ad0e-22298fe6b00a" providerId="ADAL" clId="{665CFDB9-99B3-4264-B2AC-FF25704846E5}" dt="2021-07-05T10:50:16.850" v="16392" actId="14861"/>
        <pc:sldMkLst>
          <pc:docMk/>
          <pc:sldMk cId="3668820486" sldId="275"/>
        </pc:sldMkLst>
        <pc:spChg chg="mod">
          <ac:chgData name="Kevin Healey" userId="ae2aa672-4d88-4631-ad0e-22298fe6b00a" providerId="ADAL" clId="{665CFDB9-99B3-4264-B2AC-FF25704846E5}" dt="2021-07-05T10:42:47.953" v="16340" actId="14100"/>
          <ac:spMkLst>
            <pc:docMk/>
            <pc:sldMk cId="3668820486" sldId="275"/>
            <ac:spMk id="2" creationId="{33445D9D-7414-4734-AF23-35E61BADEF72}"/>
          </ac:spMkLst>
        </pc:spChg>
        <pc:picChg chg="mod">
          <ac:chgData name="Kevin Healey" userId="ae2aa672-4d88-4631-ad0e-22298fe6b00a" providerId="ADAL" clId="{665CFDB9-99B3-4264-B2AC-FF25704846E5}" dt="2021-07-05T10:50:16.850" v="16392" actId="14861"/>
          <ac:picMkLst>
            <pc:docMk/>
            <pc:sldMk cId="3668820486" sldId="275"/>
            <ac:picMk id="5" creationId="{2E8BBEFD-BFF1-4CEB-83B7-84F7FCE6F818}"/>
          </ac:picMkLst>
        </pc:picChg>
      </pc:sldChg>
      <pc:sldChg chg="addSp delSp modSp add mod delAnim modAnim">
        <pc:chgData name="Kevin Healey" userId="ae2aa672-4d88-4631-ad0e-22298fe6b00a" providerId="ADAL" clId="{665CFDB9-99B3-4264-B2AC-FF25704846E5}" dt="2021-07-05T10:52:19.937" v="16405" actId="20577"/>
        <pc:sldMkLst>
          <pc:docMk/>
          <pc:sldMk cId="1767186365" sldId="276"/>
        </pc:sldMkLst>
        <pc:spChg chg="mod">
          <ac:chgData name="Kevin Healey" userId="ae2aa672-4d88-4631-ad0e-22298fe6b00a" providerId="ADAL" clId="{665CFDB9-99B3-4264-B2AC-FF25704846E5}" dt="2021-07-05T10:52:19.937" v="16405" actId="20577"/>
          <ac:spMkLst>
            <pc:docMk/>
            <pc:sldMk cId="1767186365" sldId="276"/>
            <ac:spMk id="2" creationId="{33445D9D-7414-4734-AF23-35E61BADEF72}"/>
          </ac:spMkLst>
        </pc:spChg>
        <pc:picChg chg="add del mod">
          <ac:chgData name="Kevin Healey" userId="ae2aa672-4d88-4631-ad0e-22298fe6b00a" providerId="ADAL" clId="{665CFDB9-99B3-4264-B2AC-FF25704846E5}" dt="2021-06-27T12:03:11.314" v="5418" actId="931"/>
          <ac:picMkLst>
            <pc:docMk/>
            <pc:sldMk cId="1767186365" sldId="276"/>
            <ac:picMk id="4" creationId="{61BD1E88-4F62-44F2-8E74-A863EC3112C1}"/>
          </ac:picMkLst>
        </pc:picChg>
        <pc:picChg chg="del">
          <ac:chgData name="Kevin Healey" userId="ae2aa672-4d88-4631-ad0e-22298fe6b00a" providerId="ADAL" clId="{665CFDB9-99B3-4264-B2AC-FF25704846E5}" dt="2021-06-27T12:00:21.892" v="5410" actId="478"/>
          <ac:picMkLst>
            <pc:docMk/>
            <pc:sldMk cId="1767186365" sldId="276"/>
            <ac:picMk id="7" creationId="{A96ADE35-F1B3-445E-8758-B6A32331CC1E}"/>
          </ac:picMkLst>
        </pc:picChg>
        <pc:picChg chg="add mod">
          <ac:chgData name="Kevin Healey" userId="ae2aa672-4d88-4631-ad0e-22298fe6b00a" providerId="ADAL" clId="{665CFDB9-99B3-4264-B2AC-FF25704846E5}" dt="2021-06-27T12:00:38.603" v="5411"/>
          <ac:picMkLst>
            <pc:docMk/>
            <pc:sldMk cId="1767186365" sldId="276"/>
            <ac:picMk id="9" creationId="{FE59CF3F-FB94-42F0-B44C-1C9087868BB4}"/>
          </ac:picMkLst>
        </pc:picChg>
        <pc:picChg chg="add mod">
          <ac:chgData name="Kevin Healey" userId="ae2aa672-4d88-4631-ad0e-22298fe6b00a" providerId="ADAL" clId="{665CFDB9-99B3-4264-B2AC-FF25704846E5}" dt="2021-06-27T12:04:42.957" v="5503" actId="14100"/>
          <ac:picMkLst>
            <pc:docMk/>
            <pc:sldMk cId="1767186365" sldId="276"/>
            <ac:picMk id="10" creationId="{35113EB3-A054-43E9-99AF-95341DE354FD}"/>
          </ac:picMkLst>
        </pc:picChg>
        <pc:cxnChg chg="mod">
          <ac:chgData name="Kevin Healey" userId="ae2aa672-4d88-4631-ad0e-22298fe6b00a" providerId="ADAL" clId="{665CFDB9-99B3-4264-B2AC-FF25704846E5}" dt="2021-06-27T12:00:15.472" v="5409" actId="688"/>
          <ac:cxnSpMkLst>
            <pc:docMk/>
            <pc:sldMk cId="1767186365" sldId="276"/>
            <ac:cxnSpMk id="8" creationId="{692CEBA7-ED8D-4EF3-87ED-C6216A769CAB}"/>
          </ac:cxnSpMkLst>
        </pc:cxnChg>
      </pc:sldChg>
      <pc:sldChg chg="addSp delSp modSp add mod modAnim">
        <pc:chgData name="Kevin Healey" userId="ae2aa672-4d88-4631-ad0e-22298fe6b00a" providerId="ADAL" clId="{665CFDB9-99B3-4264-B2AC-FF25704846E5}" dt="2021-07-05T10:52:41.036" v="16413" actId="14861"/>
        <pc:sldMkLst>
          <pc:docMk/>
          <pc:sldMk cId="3223645038" sldId="277"/>
        </pc:sldMkLst>
        <pc:spChg chg="mod">
          <ac:chgData name="Kevin Healey" userId="ae2aa672-4d88-4631-ad0e-22298fe6b00a" providerId="ADAL" clId="{665CFDB9-99B3-4264-B2AC-FF25704846E5}" dt="2021-06-27T13:25:22.345" v="7334" actId="20577"/>
          <ac:spMkLst>
            <pc:docMk/>
            <pc:sldMk cId="3223645038" sldId="277"/>
            <ac:spMk id="2" creationId="{33445D9D-7414-4734-AF23-35E61BADEF72}"/>
          </ac:spMkLst>
        </pc:spChg>
        <pc:picChg chg="add del mod">
          <ac:chgData name="Kevin Healey" userId="ae2aa672-4d88-4631-ad0e-22298fe6b00a" providerId="ADAL" clId="{665CFDB9-99B3-4264-B2AC-FF25704846E5}" dt="2021-06-27T13:31:58.005" v="7338" actId="478"/>
          <ac:picMkLst>
            <pc:docMk/>
            <pc:sldMk cId="3223645038" sldId="277"/>
            <ac:picMk id="4" creationId="{D50F5B9D-3C4C-41C0-A5FA-E8FED0119952}"/>
          </ac:picMkLst>
        </pc:picChg>
        <pc:picChg chg="add mod">
          <ac:chgData name="Kevin Healey" userId="ae2aa672-4d88-4631-ad0e-22298fe6b00a" providerId="ADAL" clId="{665CFDB9-99B3-4264-B2AC-FF25704846E5}" dt="2021-07-05T10:52:41.036" v="16413" actId="14861"/>
          <ac:picMkLst>
            <pc:docMk/>
            <pc:sldMk cId="3223645038" sldId="277"/>
            <ac:picMk id="7" creationId="{00E8CB89-7585-4BA1-A3F4-35175DEDA404}"/>
          </ac:picMkLst>
        </pc:picChg>
        <pc:picChg chg="mod">
          <ac:chgData name="Kevin Healey" userId="ae2aa672-4d88-4631-ad0e-22298fe6b00a" providerId="ADAL" clId="{665CFDB9-99B3-4264-B2AC-FF25704846E5}" dt="2021-06-27T13:23:53.895" v="7210" actId="1038"/>
          <ac:picMkLst>
            <pc:docMk/>
            <pc:sldMk cId="3223645038" sldId="277"/>
            <ac:picMk id="9" creationId="{F3A3BC4D-9B13-447A-8634-59C3F908459E}"/>
          </ac:picMkLst>
        </pc:picChg>
        <pc:cxnChg chg="mod">
          <ac:chgData name="Kevin Healey" userId="ae2aa672-4d88-4631-ad0e-22298fe6b00a" providerId="ADAL" clId="{665CFDB9-99B3-4264-B2AC-FF25704846E5}" dt="2021-06-27T13:22:35.016" v="7100" actId="1036"/>
          <ac:cxnSpMkLst>
            <pc:docMk/>
            <pc:sldMk cId="3223645038" sldId="277"/>
            <ac:cxnSpMk id="6" creationId="{36AEF343-9249-4BC5-93D2-482FDF8B628C}"/>
          </ac:cxnSpMkLst>
        </pc:cxnChg>
        <pc:cxnChg chg="mod">
          <ac:chgData name="Kevin Healey" userId="ae2aa672-4d88-4631-ad0e-22298fe6b00a" providerId="ADAL" clId="{665CFDB9-99B3-4264-B2AC-FF25704846E5}" dt="2021-06-27T13:22:26.100" v="7080" actId="1036"/>
          <ac:cxnSpMkLst>
            <pc:docMk/>
            <pc:sldMk cId="3223645038" sldId="277"/>
            <ac:cxnSpMk id="8" creationId="{692CEBA7-ED8D-4EF3-87ED-C6216A769CAB}"/>
          </ac:cxnSpMkLst>
        </pc:cxnChg>
      </pc:sldChg>
      <pc:sldChg chg="modSp add mod ord modAnim">
        <pc:chgData name="Kevin Healey" userId="ae2aa672-4d88-4631-ad0e-22298fe6b00a" providerId="ADAL" clId="{665CFDB9-99B3-4264-B2AC-FF25704846E5}" dt="2021-06-27T16:06:33.052" v="10722"/>
        <pc:sldMkLst>
          <pc:docMk/>
          <pc:sldMk cId="1781257827" sldId="278"/>
        </pc:sldMkLst>
        <pc:spChg chg="mod">
          <ac:chgData name="Kevin Healey" userId="ae2aa672-4d88-4631-ad0e-22298fe6b00a" providerId="ADAL" clId="{665CFDB9-99B3-4264-B2AC-FF25704846E5}" dt="2021-06-27T14:19:36.822" v="7755" actId="20577"/>
          <ac:spMkLst>
            <pc:docMk/>
            <pc:sldMk cId="1781257827" sldId="278"/>
            <ac:spMk id="2" creationId="{33445D9D-7414-4734-AF23-35E61BADEF72}"/>
          </ac:spMkLst>
        </pc:spChg>
        <pc:picChg chg="mod">
          <ac:chgData name="Kevin Healey" userId="ae2aa672-4d88-4631-ad0e-22298fe6b00a" providerId="ADAL" clId="{665CFDB9-99B3-4264-B2AC-FF25704846E5}" dt="2021-06-27T14:18:15.952" v="7678" actId="1037"/>
          <ac:picMkLst>
            <pc:docMk/>
            <pc:sldMk cId="1781257827" sldId="278"/>
            <ac:picMk id="4" creationId="{AEDFEA58-3C36-471E-9CDE-E398D72EA21B}"/>
          </ac:picMkLst>
        </pc:picChg>
        <pc:cxnChg chg="mod">
          <ac:chgData name="Kevin Healey" userId="ae2aa672-4d88-4631-ad0e-22298fe6b00a" providerId="ADAL" clId="{665CFDB9-99B3-4264-B2AC-FF25704846E5}" dt="2021-06-27T16:04:19.883" v="10615" actId="1037"/>
          <ac:cxnSpMkLst>
            <pc:docMk/>
            <pc:sldMk cId="1781257827" sldId="278"/>
            <ac:cxnSpMk id="6" creationId="{36AEF343-9249-4BC5-93D2-482FDF8B628C}"/>
          </ac:cxnSpMkLst>
        </pc:cxnChg>
        <pc:cxnChg chg="mod">
          <ac:chgData name="Kevin Healey" userId="ae2aa672-4d88-4631-ad0e-22298fe6b00a" providerId="ADAL" clId="{665CFDB9-99B3-4264-B2AC-FF25704846E5}" dt="2021-06-27T14:18:25.859" v="7742" actId="1038"/>
          <ac:cxnSpMkLst>
            <pc:docMk/>
            <pc:sldMk cId="1781257827" sldId="278"/>
            <ac:cxnSpMk id="8" creationId="{692CEBA7-ED8D-4EF3-87ED-C6216A769CAB}"/>
          </ac:cxnSpMkLst>
        </pc:cxnChg>
      </pc:sldChg>
      <pc:sldChg chg="addSp delSp modSp add mod ord setBg modAnim">
        <pc:chgData name="Kevin Healey" userId="ae2aa672-4d88-4631-ad0e-22298fe6b00a" providerId="ADAL" clId="{665CFDB9-99B3-4264-B2AC-FF25704846E5}" dt="2021-07-05T10:48:24.807" v="16369" actId="14861"/>
        <pc:sldMkLst>
          <pc:docMk/>
          <pc:sldMk cId="1103238759" sldId="279"/>
        </pc:sldMkLst>
        <pc:spChg chg="mod">
          <ac:chgData name="Kevin Healey" userId="ae2aa672-4d88-4631-ad0e-22298fe6b00a" providerId="ADAL" clId="{665CFDB9-99B3-4264-B2AC-FF25704846E5}" dt="2021-07-05T10:35:45.947" v="15553" actId="20577"/>
          <ac:spMkLst>
            <pc:docMk/>
            <pc:sldMk cId="1103238759" sldId="279"/>
            <ac:spMk id="2" creationId="{33445D9D-7414-4734-AF23-35E61BADEF72}"/>
          </ac:spMkLst>
        </pc:spChg>
        <pc:spChg chg="add mod">
          <ac:chgData name="Kevin Healey" userId="ae2aa672-4d88-4631-ad0e-22298fe6b00a" providerId="ADAL" clId="{665CFDB9-99B3-4264-B2AC-FF25704846E5}" dt="2021-06-27T16:10:02.735" v="11526" actId="1035"/>
          <ac:spMkLst>
            <pc:docMk/>
            <pc:sldMk cId="1103238759" sldId="279"/>
            <ac:spMk id="20" creationId="{384E1269-6A18-4D69-B747-E03AC27B1A80}"/>
          </ac:spMkLst>
        </pc:spChg>
        <pc:spChg chg="add mod">
          <ac:chgData name="Kevin Healey" userId="ae2aa672-4d88-4631-ad0e-22298fe6b00a" providerId="ADAL" clId="{665CFDB9-99B3-4264-B2AC-FF25704846E5}" dt="2021-06-27T16:10:11.949" v="11548" actId="1036"/>
          <ac:spMkLst>
            <pc:docMk/>
            <pc:sldMk cId="1103238759" sldId="279"/>
            <ac:spMk id="21" creationId="{39E55A0E-D28E-42FD-805C-6C981E64469B}"/>
          </ac:spMkLst>
        </pc:spChg>
        <pc:spChg chg="add mod">
          <ac:chgData name="Kevin Healey" userId="ae2aa672-4d88-4631-ad0e-22298fe6b00a" providerId="ADAL" clId="{665CFDB9-99B3-4264-B2AC-FF25704846E5}" dt="2021-06-27T16:08:21.510" v="11152" actId="1037"/>
          <ac:spMkLst>
            <pc:docMk/>
            <pc:sldMk cId="1103238759" sldId="279"/>
            <ac:spMk id="22" creationId="{CE727D3F-9C10-417A-9C79-69649769380D}"/>
          </ac:spMkLst>
        </pc:spChg>
        <pc:spChg chg="add mod">
          <ac:chgData name="Kevin Healey" userId="ae2aa672-4d88-4631-ad0e-22298fe6b00a" providerId="ADAL" clId="{665CFDB9-99B3-4264-B2AC-FF25704846E5}" dt="2021-06-27T14:53:08.060" v="9852" actId="20577"/>
          <ac:spMkLst>
            <pc:docMk/>
            <pc:sldMk cId="1103238759" sldId="279"/>
            <ac:spMk id="23" creationId="{7AA7CA42-B9E9-4907-AF95-39CE86B9CE02}"/>
          </ac:spMkLst>
        </pc:spChg>
        <pc:spChg chg="add mod">
          <ac:chgData name="Kevin Healey" userId="ae2aa672-4d88-4631-ad0e-22298fe6b00a" providerId="ADAL" clId="{665CFDB9-99B3-4264-B2AC-FF25704846E5}" dt="2021-06-27T14:56:35.435" v="10128" actId="1037"/>
          <ac:spMkLst>
            <pc:docMk/>
            <pc:sldMk cId="1103238759" sldId="279"/>
            <ac:spMk id="24" creationId="{C0FB03A1-B54F-4D6C-ADE9-C57CE4D1F582}"/>
          </ac:spMkLst>
        </pc:spChg>
        <pc:picChg chg="del">
          <ac:chgData name="Kevin Healey" userId="ae2aa672-4d88-4631-ad0e-22298fe6b00a" providerId="ADAL" clId="{665CFDB9-99B3-4264-B2AC-FF25704846E5}" dt="2021-06-27T14:20:19.499" v="7794" actId="478"/>
          <ac:picMkLst>
            <pc:docMk/>
            <pc:sldMk cId="1103238759" sldId="279"/>
            <ac:picMk id="4" creationId="{3F4ED20E-A685-4BA9-BD2C-94891A1D752E}"/>
          </ac:picMkLst>
        </pc:picChg>
        <pc:picChg chg="add mod">
          <ac:chgData name="Kevin Healey" userId="ae2aa672-4d88-4631-ad0e-22298fe6b00a" providerId="ADAL" clId="{665CFDB9-99B3-4264-B2AC-FF25704846E5}" dt="2021-07-05T10:48:24.807" v="16369" actId="14861"/>
          <ac:picMkLst>
            <pc:docMk/>
            <pc:sldMk cId="1103238759" sldId="279"/>
            <ac:picMk id="26" creationId="{C6D32506-E881-4145-92A2-26276EDF60F1}"/>
          </ac:picMkLst>
        </pc:picChg>
        <pc:cxnChg chg="mod">
          <ac:chgData name="Kevin Healey" userId="ae2aa672-4d88-4631-ad0e-22298fe6b00a" providerId="ADAL" clId="{665CFDB9-99B3-4264-B2AC-FF25704846E5}" dt="2021-06-27T16:07:19.783" v="10828" actId="1036"/>
          <ac:cxnSpMkLst>
            <pc:docMk/>
            <pc:sldMk cId="1103238759" sldId="279"/>
            <ac:cxnSpMk id="6" creationId="{36AEF343-9249-4BC5-93D2-482FDF8B628C}"/>
          </ac:cxnSpMkLst>
        </pc:cxnChg>
        <pc:cxnChg chg="mod">
          <ac:chgData name="Kevin Healey" userId="ae2aa672-4d88-4631-ad0e-22298fe6b00a" providerId="ADAL" clId="{665CFDB9-99B3-4264-B2AC-FF25704846E5}" dt="2021-06-27T16:07:43.424" v="10906" actId="1036"/>
          <ac:cxnSpMkLst>
            <pc:docMk/>
            <pc:sldMk cId="1103238759" sldId="279"/>
            <ac:cxnSpMk id="7" creationId="{4C31C565-09A0-464B-B9C6-BFBF42DB72CB}"/>
          </ac:cxnSpMkLst>
        </pc:cxnChg>
        <pc:cxnChg chg="mod">
          <ac:chgData name="Kevin Healey" userId="ae2aa672-4d88-4631-ad0e-22298fe6b00a" providerId="ADAL" clId="{665CFDB9-99B3-4264-B2AC-FF25704846E5}" dt="2021-06-27T16:07:46.629" v="10907" actId="1037"/>
          <ac:cxnSpMkLst>
            <pc:docMk/>
            <pc:sldMk cId="1103238759" sldId="279"/>
            <ac:cxnSpMk id="8" creationId="{692CEBA7-ED8D-4EF3-87ED-C6216A769CAB}"/>
          </ac:cxnSpMkLst>
        </pc:cxnChg>
        <pc:cxnChg chg="mod">
          <ac:chgData name="Kevin Healey" userId="ae2aa672-4d88-4631-ad0e-22298fe6b00a" providerId="ADAL" clId="{665CFDB9-99B3-4264-B2AC-FF25704846E5}" dt="2021-06-27T14:43:31.094" v="9011" actId="1038"/>
          <ac:cxnSpMkLst>
            <pc:docMk/>
            <pc:sldMk cId="1103238759" sldId="279"/>
            <ac:cxnSpMk id="10" creationId="{6942FF8C-485F-419A-BA82-58C026AAB3A7}"/>
          </ac:cxnSpMkLst>
        </pc:cxnChg>
        <pc:cxnChg chg="mod">
          <ac:chgData name="Kevin Healey" userId="ae2aa672-4d88-4631-ad0e-22298fe6b00a" providerId="ADAL" clId="{665CFDB9-99B3-4264-B2AC-FF25704846E5}" dt="2021-06-27T14:43:21.449" v="8996" actId="1038"/>
          <ac:cxnSpMkLst>
            <pc:docMk/>
            <pc:sldMk cId="1103238759" sldId="279"/>
            <ac:cxnSpMk id="11" creationId="{F8087532-2AD3-4280-B953-665BB1ED13B6}"/>
          </ac:cxnSpMkLst>
        </pc:cxnChg>
        <pc:cxnChg chg="mod">
          <ac:chgData name="Kevin Healey" userId="ae2aa672-4d88-4631-ad0e-22298fe6b00a" providerId="ADAL" clId="{665CFDB9-99B3-4264-B2AC-FF25704846E5}" dt="2021-06-27T14:43:27.160" v="9001" actId="1038"/>
          <ac:cxnSpMkLst>
            <pc:docMk/>
            <pc:sldMk cId="1103238759" sldId="279"/>
            <ac:cxnSpMk id="12" creationId="{443D1FA6-47A0-4449-B0FD-1E19E4845D34}"/>
          </ac:cxnSpMkLst>
        </pc:cxnChg>
        <pc:cxnChg chg="add mod ord">
          <ac:chgData name="Kevin Healey" userId="ae2aa672-4d88-4631-ad0e-22298fe6b00a" providerId="ADAL" clId="{665CFDB9-99B3-4264-B2AC-FF25704846E5}" dt="2021-06-27T16:09:25.733" v="11437" actId="1036"/>
          <ac:cxnSpMkLst>
            <pc:docMk/>
            <pc:sldMk cId="1103238759" sldId="279"/>
            <ac:cxnSpMk id="13" creationId="{8E0E2990-1ECA-4CB1-AA70-24A1A91A0970}"/>
          </ac:cxnSpMkLst>
        </pc:cxnChg>
        <pc:cxnChg chg="add mod">
          <ac:chgData name="Kevin Healey" userId="ae2aa672-4d88-4631-ad0e-22298fe6b00a" providerId="ADAL" clId="{665CFDB9-99B3-4264-B2AC-FF25704846E5}" dt="2021-06-27T16:09:31.617" v="11464" actId="1035"/>
          <ac:cxnSpMkLst>
            <pc:docMk/>
            <pc:sldMk cId="1103238759" sldId="279"/>
            <ac:cxnSpMk id="14" creationId="{F7499940-BFED-4DF8-8B7F-EA7BF114AC64}"/>
          </ac:cxnSpMkLst>
        </pc:cxnChg>
        <pc:cxnChg chg="add mod">
          <ac:chgData name="Kevin Healey" userId="ae2aa672-4d88-4631-ad0e-22298fe6b00a" providerId="ADAL" clId="{665CFDB9-99B3-4264-B2AC-FF25704846E5}" dt="2021-06-27T16:09:54.776" v="11504" actId="1038"/>
          <ac:cxnSpMkLst>
            <pc:docMk/>
            <pc:sldMk cId="1103238759" sldId="279"/>
            <ac:cxnSpMk id="15" creationId="{5429D1F9-998C-47BA-B86C-7CFB31B2F5EB}"/>
          </ac:cxnSpMkLst>
        </pc:cxnChg>
        <pc:cxnChg chg="add mod">
          <ac:chgData name="Kevin Healey" userId="ae2aa672-4d88-4631-ad0e-22298fe6b00a" providerId="ADAL" clId="{665CFDB9-99B3-4264-B2AC-FF25704846E5}" dt="2021-06-27T14:43:37.204" v="9019" actId="1038"/>
          <ac:cxnSpMkLst>
            <pc:docMk/>
            <pc:sldMk cId="1103238759" sldId="279"/>
            <ac:cxnSpMk id="16" creationId="{BCE5B5B2-5BA5-452B-9536-06EB519A0C1E}"/>
          </ac:cxnSpMkLst>
        </pc:cxnChg>
        <pc:cxnChg chg="add mod">
          <ac:chgData name="Kevin Healey" userId="ae2aa672-4d88-4631-ad0e-22298fe6b00a" providerId="ADAL" clId="{665CFDB9-99B3-4264-B2AC-FF25704846E5}" dt="2021-06-27T14:43:43.358" v="9021" actId="1038"/>
          <ac:cxnSpMkLst>
            <pc:docMk/>
            <pc:sldMk cId="1103238759" sldId="279"/>
            <ac:cxnSpMk id="17" creationId="{8A804FCA-A7BF-4DB8-B657-06005691E0A1}"/>
          </ac:cxnSpMkLst>
        </pc:cxnChg>
        <pc:cxnChg chg="add mod">
          <ac:chgData name="Kevin Healey" userId="ae2aa672-4d88-4631-ad0e-22298fe6b00a" providerId="ADAL" clId="{665CFDB9-99B3-4264-B2AC-FF25704846E5}" dt="2021-06-27T14:43:04.606" v="8907" actId="1037"/>
          <ac:cxnSpMkLst>
            <pc:docMk/>
            <pc:sldMk cId="1103238759" sldId="279"/>
            <ac:cxnSpMk id="18" creationId="{A3944A7F-141C-42CD-9298-405E1081FEFB}"/>
          </ac:cxnSpMkLst>
        </pc:cxnChg>
      </pc:sldChg>
      <pc:sldChg chg="addSp delSp modSp add mod delAnim">
        <pc:chgData name="Kevin Healey" userId="ae2aa672-4d88-4631-ad0e-22298fe6b00a" providerId="ADAL" clId="{665CFDB9-99B3-4264-B2AC-FF25704846E5}" dt="2021-07-05T10:06:44.166" v="12877" actId="115"/>
        <pc:sldMkLst>
          <pc:docMk/>
          <pc:sldMk cId="229443489" sldId="280"/>
        </pc:sldMkLst>
        <pc:spChg chg="mod">
          <ac:chgData name="Kevin Healey" userId="ae2aa672-4d88-4631-ad0e-22298fe6b00a" providerId="ADAL" clId="{665CFDB9-99B3-4264-B2AC-FF25704846E5}" dt="2021-07-05T10:01:36.973" v="12645" actId="20577"/>
          <ac:spMkLst>
            <pc:docMk/>
            <pc:sldMk cId="229443489" sldId="280"/>
            <ac:spMk id="2" creationId="{33445D9D-7414-4734-AF23-35E61BADEF72}"/>
          </ac:spMkLst>
        </pc:spChg>
        <pc:spChg chg="add mod">
          <ac:chgData name="Kevin Healey" userId="ae2aa672-4d88-4631-ad0e-22298fe6b00a" providerId="ADAL" clId="{665CFDB9-99B3-4264-B2AC-FF25704846E5}" dt="2021-07-05T10:06:44.166" v="12877" actId="115"/>
          <ac:spMkLst>
            <pc:docMk/>
            <pc:sldMk cId="229443489" sldId="280"/>
            <ac:spMk id="7" creationId="{97707370-388F-426D-9601-9096211CCACD}"/>
          </ac:spMkLst>
        </pc:spChg>
        <pc:picChg chg="del">
          <ac:chgData name="Kevin Healey" userId="ae2aa672-4d88-4631-ad0e-22298fe6b00a" providerId="ADAL" clId="{665CFDB9-99B3-4264-B2AC-FF25704846E5}" dt="2021-07-05T10:01:17.920" v="12558" actId="478"/>
          <ac:picMkLst>
            <pc:docMk/>
            <pc:sldMk cId="229443489" sldId="280"/>
            <ac:picMk id="4" creationId="{D0C229E0-C376-4F96-B075-ABFF028D416A}"/>
          </ac:picMkLst>
        </pc:picChg>
        <pc:cxnChg chg="del">
          <ac:chgData name="Kevin Healey" userId="ae2aa672-4d88-4631-ad0e-22298fe6b00a" providerId="ADAL" clId="{665CFDB9-99B3-4264-B2AC-FF25704846E5}" dt="2021-07-05T10:01:15.991" v="12557" actId="478"/>
          <ac:cxnSpMkLst>
            <pc:docMk/>
            <pc:sldMk cId="229443489" sldId="280"/>
            <ac:cxnSpMk id="6" creationId="{36AEF343-9249-4BC5-93D2-482FDF8B628C}"/>
          </ac:cxnSpMkLst>
        </pc:cxnChg>
        <pc:cxnChg chg="del">
          <ac:chgData name="Kevin Healey" userId="ae2aa672-4d88-4631-ad0e-22298fe6b00a" providerId="ADAL" clId="{665CFDB9-99B3-4264-B2AC-FF25704846E5}" dt="2021-07-05T10:01:19.675" v="12559" actId="478"/>
          <ac:cxnSpMkLst>
            <pc:docMk/>
            <pc:sldMk cId="229443489" sldId="280"/>
            <ac:cxnSpMk id="8" creationId="{692CEBA7-ED8D-4EF3-87ED-C6216A769CAB}"/>
          </ac:cxnSpMkLst>
        </pc:cxnChg>
      </pc:sldChg>
      <pc:sldChg chg="add">
        <pc:chgData name="Kevin Healey" userId="ae2aa672-4d88-4631-ad0e-22298fe6b00a" providerId="ADAL" clId="{665CFDB9-99B3-4264-B2AC-FF25704846E5}" dt="2021-07-05T10:01:10.328" v="12556" actId="2890"/>
        <pc:sldMkLst>
          <pc:docMk/>
          <pc:sldMk cId="2239339933" sldId="281"/>
        </pc:sldMkLst>
      </pc:sldChg>
      <pc:sldChg chg="modSp add mod ord">
        <pc:chgData name="Kevin Healey" userId="ae2aa672-4d88-4631-ad0e-22298fe6b00a" providerId="ADAL" clId="{665CFDB9-99B3-4264-B2AC-FF25704846E5}" dt="2021-07-05T10:07:06.068" v="12880" actId="115"/>
        <pc:sldMkLst>
          <pc:docMk/>
          <pc:sldMk cId="1212083259" sldId="282"/>
        </pc:sldMkLst>
        <pc:spChg chg="mod">
          <ac:chgData name="Kevin Healey" userId="ae2aa672-4d88-4631-ad0e-22298fe6b00a" providerId="ADAL" clId="{665CFDB9-99B3-4264-B2AC-FF25704846E5}" dt="2021-07-05T10:07:06.068" v="12880" actId="115"/>
          <ac:spMkLst>
            <pc:docMk/>
            <pc:sldMk cId="1212083259" sldId="282"/>
            <ac:spMk id="7" creationId="{97707370-388F-426D-9601-9096211CCACD}"/>
          </ac:spMkLst>
        </pc:spChg>
      </pc:sldChg>
      <pc:sldChg chg="addSp delSp modSp add mod setBg modAnim">
        <pc:chgData name="Kevin Healey" userId="ae2aa672-4d88-4631-ad0e-22298fe6b00a" providerId="ADAL" clId="{665CFDB9-99B3-4264-B2AC-FF25704846E5}" dt="2021-07-05T10:50:49.038" v="16400" actId="14861"/>
        <pc:sldMkLst>
          <pc:docMk/>
          <pc:sldMk cId="22302294" sldId="283"/>
        </pc:sldMkLst>
        <pc:spChg chg="mod">
          <ac:chgData name="Kevin Healey" userId="ae2aa672-4d88-4631-ad0e-22298fe6b00a" providerId="ADAL" clId="{665CFDB9-99B3-4264-B2AC-FF25704846E5}" dt="2021-07-05T10:13:19.610" v="12910" actId="20577"/>
          <ac:spMkLst>
            <pc:docMk/>
            <pc:sldMk cId="22302294" sldId="283"/>
            <ac:spMk id="2" creationId="{33445D9D-7414-4734-AF23-35E61BADEF72}"/>
          </ac:spMkLst>
        </pc:spChg>
        <pc:spChg chg="add mod">
          <ac:chgData name="Kevin Healey" userId="ae2aa672-4d88-4631-ad0e-22298fe6b00a" providerId="ADAL" clId="{665CFDB9-99B3-4264-B2AC-FF25704846E5}" dt="2021-07-05T10:41:32.713" v="16258" actId="1035"/>
          <ac:spMkLst>
            <pc:docMk/>
            <pc:sldMk cId="22302294" sldId="283"/>
            <ac:spMk id="11" creationId="{D543E741-AB7B-4F5E-B9B3-6C1F522E348C}"/>
          </ac:spMkLst>
        </pc:spChg>
        <pc:spChg chg="add mod">
          <ac:chgData name="Kevin Healey" userId="ae2aa672-4d88-4631-ad0e-22298fe6b00a" providerId="ADAL" clId="{665CFDB9-99B3-4264-B2AC-FF25704846E5}" dt="2021-07-05T10:38:05.162" v="15917" actId="1036"/>
          <ac:spMkLst>
            <pc:docMk/>
            <pc:sldMk cId="22302294" sldId="283"/>
            <ac:spMk id="12" creationId="{99E511E7-6F1B-4C30-ABA1-11D0622CF2B6}"/>
          </ac:spMkLst>
        </pc:spChg>
        <pc:spChg chg="add mod">
          <ac:chgData name="Kevin Healey" userId="ae2aa672-4d88-4631-ad0e-22298fe6b00a" providerId="ADAL" clId="{665CFDB9-99B3-4264-B2AC-FF25704846E5}" dt="2021-07-05T10:20:53.836" v="13993" actId="20577"/>
          <ac:spMkLst>
            <pc:docMk/>
            <pc:sldMk cId="22302294" sldId="283"/>
            <ac:spMk id="13" creationId="{543E63FC-2658-4969-A8E0-8EE487969904}"/>
          </ac:spMkLst>
        </pc:spChg>
        <pc:spChg chg="add del mod">
          <ac:chgData name="Kevin Healey" userId="ae2aa672-4d88-4631-ad0e-22298fe6b00a" providerId="ADAL" clId="{665CFDB9-99B3-4264-B2AC-FF25704846E5}" dt="2021-07-05T10:23:12.950" v="14020"/>
          <ac:spMkLst>
            <pc:docMk/>
            <pc:sldMk cId="22302294" sldId="283"/>
            <ac:spMk id="14" creationId="{6BB81D9D-75AE-4F44-B130-83C06C4C790E}"/>
          </ac:spMkLst>
        </pc:spChg>
        <pc:spChg chg="add mod">
          <ac:chgData name="Kevin Healey" userId="ae2aa672-4d88-4631-ad0e-22298fe6b00a" providerId="ADAL" clId="{665CFDB9-99B3-4264-B2AC-FF25704846E5}" dt="2021-07-05T10:31:20.788" v="15242" actId="1036"/>
          <ac:spMkLst>
            <pc:docMk/>
            <pc:sldMk cId="22302294" sldId="283"/>
            <ac:spMk id="19" creationId="{543B1BCC-E940-4713-8E12-E16AEC4A76F0}"/>
          </ac:spMkLst>
        </pc:spChg>
        <pc:spChg chg="add mod">
          <ac:chgData name="Kevin Healey" userId="ae2aa672-4d88-4631-ad0e-22298fe6b00a" providerId="ADAL" clId="{665CFDB9-99B3-4264-B2AC-FF25704846E5}" dt="2021-07-05T10:31:27.772" v="15247" actId="1035"/>
          <ac:spMkLst>
            <pc:docMk/>
            <pc:sldMk cId="22302294" sldId="283"/>
            <ac:spMk id="20" creationId="{4C2549DB-B9BD-44E5-97B8-AAD16A6D4E93}"/>
          </ac:spMkLst>
        </pc:spChg>
        <pc:picChg chg="del">
          <ac:chgData name="Kevin Healey" userId="ae2aa672-4d88-4631-ad0e-22298fe6b00a" providerId="ADAL" clId="{665CFDB9-99B3-4264-B2AC-FF25704846E5}" dt="2021-07-05T10:14:18.798" v="12911" actId="478"/>
          <ac:picMkLst>
            <pc:docMk/>
            <pc:sldMk cId="22302294" sldId="283"/>
            <ac:picMk id="4" creationId="{7DB292C9-23F6-41DA-809B-95793586EBAA}"/>
          </ac:picMkLst>
        </pc:picChg>
        <pc:picChg chg="add mod">
          <ac:chgData name="Kevin Healey" userId="ae2aa672-4d88-4631-ad0e-22298fe6b00a" providerId="ADAL" clId="{665CFDB9-99B3-4264-B2AC-FF25704846E5}" dt="2021-07-05T10:50:49.038" v="16400" actId="14861"/>
          <ac:picMkLst>
            <pc:docMk/>
            <pc:sldMk cId="22302294" sldId="283"/>
            <ac:picMk id="10" creationId="{0536676D-9F88-41B7-8CFE-8F437AFABA5D}"/>
          </ac:picMkLst>
        </pc:picChg>
        <pc:cxnChg chg="mod">
          <ac:chgData name="Kevin Healey" userId="ae2aa672-4d88-4631-ad0e-22298fe6b00a" providerId="ADAL" clId="{665CFDB9-99B3-4264-B2AC-FF25704846E5}" dt="2021-07-05T10:22:26.071" v="13995" actId="688"/>
          <ac:cxnSpMkLst>
            <pc:docMk/>
            <pc:sldMk cId="22302294" sldId="283"/>
            <ac:cxnSpMk id="6" creationId="{36AEF343-9249-4BC5-93D2-482FDF8B628C}"/>
          </ac:cxnSpMkLst>
        </pc:cxnChg>
        <pc:cxnChg chg="mod">
          <ac:chgData name="Kevin Healey" userId="ae2aa672-4d88-4631-ad0e-22298fe6b00a" providerId="ADAL" clId="{665CFDB9-99B3-4264-B2AC-FF25704846E5}" dt="2021-07-05T10:22:12.192" v="13994" actId="688"/>
          <ac:cxnSpMkLst>
            <pc:docMk/>
            <pc:sldMk cId="22302294" sldId="283"/>
            <ac:cxnSpMk id="8" creationId="{692CEBA7-ED8D-4EF3-87ED-C6216A769CAB}"/>
          </ac:cxnSpMkLst>
        </pc:cxnChg>
        <pc:cxnChg chg="mod">
          <ac:chgData name="Kevin Healey" userId="ae2aa672-4d88-4631-ad0e-22298fe6b00a" providerId="ADAL" clId="{665CFDB9-99B3-4264-B2AC-FF25704846E5}" dt="2021-07-05T10:22:34.474" v="13996" actId="688"/>
          <ac:cxnSpMkLst>
            <pc:docMk/>
            <pc:sldMk cId="22302294" sldId="283"/>
            <ac:cxnSpMk id="9" creationId="{174F673B-88C4-4ACD-A27F-FB94B4ABD052}"/>
          </ac:cxnSpMkLst>
        </pc:cxnChg>
        <pc:cxnChg chg="add mod">
          <ac:chgData name="Kevin Healey" userId="ae2aa672-4d88-4631-ad0e-22298fe6b00a" providerId="ADAL" clId="{665CFDB9-99B3-4264-B2AC-FF25704846E5}" dt="2021-07-05T10:37:02.926" v="15623" actId="1037"/>
          <ac:cxnSpMkLst>
            <pc:docMk/>
            <pc:sldMk cId="22302294" sldId="283"/>
            <ac:cxnSpMk id="15" creationId="{1B328777-CB79-414F-912F-ECC3211F136E}"/>
          </ac:cxnSpMkLst>
        </pc:cxnChg>
        <pc:cxnChg chg="add mod">
          <ac:chgData name="Kevin Healey" userId="ae2aa672-4d88-4631-ad0e-22298fe6b00a" providerId="ADAL" clId="{665CFDB9-99B3-4264-B2AC-FF25704846E5}" dt="2021-07-05T10:37:50.955" v="15891" actId="1035"/>
          <ac:cxnSpMkLst>
            <pc:docMk/>
            <pc:sldMk cId="22302294" sldId="283"/>
            <ac:cxnSpMk id="16" creationId="{21787260-0EEB-4311-B047-58FF94D4D869}"/>
          </ac:cxnSpMkLst>
        </pc:cxnChg>
        <pc:cxnChg chg="add mod">
          <ac:chgData name="Kevin Healey" userId="ae2aa672-4d88-4631-ad0e-22298fe6b00a" providerId="ADAL" clId="{665CFDB9-99B3-4264-B2AC-FF25704846E5}" dt="2021-07-05T10:37:25.593" v="15767" actId="1038"/>
          <ac:cxnSpMkLst>
            <pc:docMk/>
            <pc:sldMk cId="22302294" sldId="283"/>
            <ac:cxnSpMk id="17" creationId="{B6536BFA-0350-466E-BD9A-7A716E9B2B0B}"/>
          </ac:cxnSpMkLst>
        </pc:cxnChg>
        <pc:cxnChg chg="add mod">
          <ac:chgData name="Kevin Healey" userId="ae2aa672-4d88-4631-ad0e-22298fe6b00a" providerId="ADAL" clId="{665CFDB9-99B3-4264-B2AC-FF25704846E5}" dt="2021-07-05T10:32:38.138" v="15402" actId="1038"/>
          <ac:cxnSpMkLst>
            <pc:docMk/>
            <pc:sldMk cId="22302294" sldId="283"/>
            <ac:cxnSpMk id="21" creationId="{3865CD62-B8DD-4DB3-86FB-FEE751C4C974}"/>
          </ac:cxnSpMkLst>
        </pc:cxnChg>
        <pc:cxnChg chg="mod">
          <ac:chgData name="Kevin Healey" userId="ae2aa672-4d88-4631-ad0e-22298fe6b00a" providerId="ADAL" clId="{665CFDB9-99B3-4264-B2AC-FF25704846E5}" dt="2021-07-05T10:39:07.802" v="16103" actId="1036"/>
          <ac:cxnSpMkLst>
            <pc:docMk/>
            <pc:sldMk cId="22302294" sldId="283"/>
            <ac:cxnSpMk id="22" creationId="{0FAF7BAB-0D44-45B7-BA4F-915ED8FEB02E}"/>
          </ac:cxnSpMkLst>
        </pc:cxnChg>
        <pc:cxnChg chg="mod">
          <ac:chgData name="Kevin Healey" userId="ae2aa672-4d88-4631-ad0e-22298fe6b00a" providerId="ADAL" clId="{665CFDB9-99B3-4264-B2AC-FF25704846E5}" dt="2021-07-05T10:38:25.911" v="15996" actId="1037"/>
          <ac:cxnSpMkLst>
            <pc:docMk/>
            <pc:sldMk cId="22302294" sldId="283"/>
            <ac:cxnSpMk id="23" creationId="{F8C89E0E-6527-4D85-91AF-BC81A4424C4D}"/>
          </ac:cxnSpMkLst>
        </pc:cxnChg>
        <pc:cxnChg chg="mod">
          <ac:chgData name="Kevin Healey" userId="ae2aa672-4d88-4631-ad0e-22298fe6b00a" providerId="ADAL" clId="{665CFDB9-99B3-4264-B2AC-FF25704846E5}" dt="2021-07-05T10:38:54.773" v="16099" actId="1036"/>
          <ac:cxnSpMkLst>
            <pc:docMk/>
            <pc:sldMk cId="22302294" sldId="283"/>
            <ac:cxnSpMk id="24" creationId="{042FFBC5-6BD8-41E5-B922-750616565154}"/>
          </ac:cxnSpMkLst>
        </pc:cxnChg>
        <pc:cxnChg chg="add mod">
          <ac:chgData name="Kevin Healey" userId="ae2aa672-4d88-4631-ad0e-22298fe6b00a" providerId="ADAL" clId="{665CFDB9-99B3-4264-B2AC-FF25704846E5}" dt="2021-07-05T10:30:56.412" v="15196" actId="688"/>
          <ac:cxnSpMkLst>
            <pc:docMk/>
            <pc:sldMk cId="22302294" sldId="283"/>
            <ac:cxnSpMk id="25" creationId="{AD4BA200-465E-4D00-B234-57C100C9C427}"/>
          </ac:cxnSpMkLst>
        </pc:cxnChg>
        <pc:cxnChg chg="add mod">
          <ac:chgData name="Kevin Healey" userId="ae2aa672-4d88-4631-ad0e-22298fe6b00a" providerId="ADAL" clId="{665CFDB9-99B3-4264-B2AC-FF25704846E5}" dt="2021-07-05T10:32:55.715" v="15403" actId="688"/>
          <ac:cxnSpMkLst>
            <pc:docMk/>
            <pc:sldMk cId="22302294" sldId="283"/>
            <ac:cxnSpMk id="26" creationId="{725610CA-59A5-49A2-9B4E-8766E35720E1}"/>
          </ac:cxnSpMkLst>
        </pc:cxnChg>
      </pc:sldChg>
    </pc:docChg>
  </pc:docChgLst>
  <pc:docChgLst>
    <pc:chgData name="Kevin Healey" userId="ae2aa672-4d88-4631-ad0e-22298fe6b00a" providerId="ADAL" clId="{826A6B66-6753-46A9-9EA1-CB26D875A078}"/>
    <pc:docChg chg="custSel addSld delSld modSld sldOrd">
      <pc:chgData name="Kevin Healey" userId="ae2aa672-4d88-4631-ad0e-22298fe6b00a" providerId="ADAL" clId="{826A6B66-6753-46A9-9EA1-CB26D875A078}" dt="2021-08-24T20:14:38.574" v="3123" actId="2696"/>
      <pc:docMkLst>
        <pc:docMk/>
      </pc:docMkLst>
      <pc:sldChg chg="modSp mod">
        <pc:chgData name="Kevin Healey" userId="ae2aa672-4d88-4631-ad0e-22298fe6b00a" providerId="ADAL" clId="{826A6B66-6753-46A9-9EA1-CB26D875A078}" dt="2021-08-24T10:21:32.908" v="108" actId="14100"/>
        <pc:sldMkLst>
          <pc:docMk/>
          <pc:sldMk cId="3930488471" sldId="264"/>
        </pc:sldMkLst>
        <pc:picChg chg="mod">
          <ac:chgData name="Kevin Healey" userId="ae2aa672-4d88-4631-ad0e-22298fe6b00a" providerId="ADAL" clId="{826A6B66-6753-46A9-9EA1-CB26D875A078}" dt="2021-08-24T10:21:32.908" v="108" actId="14100"/>
          <ac:picMkLst>
            <pc:docMk/>
            <pc:sldMk cId="3930488471" sldId="264"/>
            <ac:picMk id="13" creationId="{679ECC43-ECE8-4BF3-A365-AB8B8EDD9BBA}"/>
          </ac:picMkLst>
        </pc:picChg>
      </pc:sldChg>
      <pc:sldChg chg="modSp mod">
        <pc:chgData name="Kevin Healey" userId="ae2aa672-4d88-4631-ad0e-22298fe6b00a" providerId="ADAL" clId="{826A6B66-6753-46A9-9EA1-CB26D875A078}" dt="2021-08-24T10:29:54.533" v="228" actId="14861"/>
        <pc:sldMkLst>
          <pc:docMk/>
          <pc:sldMk cId="593219226" sldId="266"/>
        </pc:sldMkLst>
        <pc:picChg chg="mod">
          <ac:chgData name="Kevin Healey" userId="ae2aa672-4d88-4631-ad0e-22298fe6b00a" providerId="ADAL" clId="{826A6B66-6753-46A9-9EA1-CB26D875A078}" dt="2021-08-24T10:29:54.533" v="228" actId="14861"/>
          <ac:picMkLst>
            <pc:docMk/>
            <pc:sldMk cId="593219226" sldId="266"/>
            <ac:picMk id="4" creationId="{7DB292C9-23F6-41DA-809B-95793586EBAA}"/>
          </ac:picMkLst>
        </pc:picChg>
      </pc:sldChg>
      <pc:sldChg chg="modSp mod">
        <pc:chgData name="Kevin Healey" userId="ae2aa672-4d88-4631-ad0e-22298fe6b00a" providerId="ADAL" clId="{826A6B66-6753-46A9-9EA1-CB26D875A078}" dt="2021-08-24T10:26:20.099" v="214" actId="1582"/>
        <pc:sldMkLst>
          <pc:docMk/>
          <pc:sldMk cId="2029555036" sldId="271"/>
        </pc:sldMkLst>
        <pc:picChg chg="mod">
          <ac:chgData name="Kevin Healey" userId="ae2aa672-4d88-4631-ad0e-22298fe6b00a" providerId="ADAL" clId="{826A6B66-6753-46A9-9EA1-CB26D875A078}" dt="2021-08-24T10:26:20.099" v="214" actId="1582"/>
          <ac:picMkLst>
            <pc:docMk/>
            <pc:sldMk cId="2029555036" sldId="271"/>
            <ac:picMk id="4" creationId="{3F4ED20E-A685-4BA9-BD2C-94891A1D752E}"/>
          </ac:picMkLst>
        </pc:picChg>
      </pc:sldChg>
      <pc:sldChg chg="modSp mod">
        <pc:chgData name="Kevin Healey" userId="ae2aa672-4d88-4631-ad0e-22298fe6b00a" providerId="ADAL" clId="{826A6B66-6753-46A9-9EA1-CB26D875A078}" dt="2021-08-24T10:20:28.986" v="68" actId="1582"/>
        <pc:sldMkLst>
          <pc:docMk/>
          <pc:sldMk cId="1476009554" sldId="272"/>
        </pc:sldMkLst>
        <pc:picChg chg="mod">
          <ac:chgData name="Kevin Healey" userId="ae2aa672-4d88-4631-ad0e-22298fe6b00a" providerId="ADAL" clId="{826A6B66-6753-46A9-9EA1-CB26D875A078}" dt="2021-08-24T10:20:28.986" v="68" actId="1582"/>
          <ac:picMkLst>
            <pc:docMk/>
            <pc:sldMk cId="1476009554" sldId="272"/>
            <ac:picMk id="5" creationId="{136FDB59-B37D-4B47-B1E2-1B7A921AF6F9}"/>
          </ac:picMkLst>
        </pc:picChg>
      </pc:sldChg>
      <pc:sldChg chg="del">
        <pc:chgData name="Kevin Healey" userId="ae2aa672-4d88-4631-ad0e-22298fe6b00a" providerId="ADAL" clId="{826A6B66-6753-46A9-9EA1-CB26D875A078}" dt="2021-08-24T10:10:00.535" v="0" actId="2696"/>
        <pc:sldMkLst>
          <pc:docMk/>
          <pc:sldMk cId="3400476910" sldId="273"/>
        </pc:sldMkLst>
      </pc:sldChg>
      <pc:sldChg chg="modSp mod">
        <pc:chgData name="Kevin Healey" userId="ae2aa672-4d88-4631-ad0e-22298fe6b00a" providerId="ADAL" clId="{826A6B66-6753-46A9-9EA1-CB26D875A078}" dt="2021-08-24T11:25:24.332" v="2102" actId="20577"/>
        <pc:sldMkLst>
          <pc:docMk/>
          <pc:sldMk cId="3474392302" sldId="274"/>
        </pc:sldMkLst>
        <pc:spChg chg="mod">
          <ac:chgData name="Kevin Healey" userId="ae2aa672-4d88-4631-ad0e-22298fe6b00a" providerId="ADAL" clId="{826A6B66-6753-46A9-9EA1-CB26D875A078}" dt="2021-08-24T11:25:24.332" v="2102" actId="20577"/>
          <ac:spMkLst>
            <pc:docMk/>
            <pc:sldMk cId="3474392302" sldId="274"/>
            <ac:spMk id="2" creationId="{33445D9D-7414-4734-AF23-35E61BADEF72}"/>
          </ac:spMkLst>
        </pc:spChg>
      </pc:sldChg>
      <pc:sldChg chg="modSp mod">
        <pc:chgData name="Kevin Healey" userId="ae2aa672-4d88-4631-ad0e-22298fe6b00a" providerId="ADAL" clId="{826A6B66-6753-46A9-9EA1-CB26D875A078}" dt="2021-08-24T11:25:31.232" v="2125" actId="20577"/>
        <pc:sldMkLst>
          <pc:docMk/>
          <pc:sldMk cId="3668820486" sldId="275"/>
        </pc:sldMkLst>
        <pc:spChg chg="mod">
          <ac:chgData name="Kevin Healey" userId="ae2aa672-4d88-4631-ad0e-22298fe6b00a" providerId="ADAL" clId="{826A6B66-6753-46A9-9EA1-CB26D875A078}" dt="2021-08-24T11:25:31.232" v="2125" actId="20577"/>
          <ac:spMkLst>
            <pc:docMk/>
            <pc:sldMk cId="3668820486" sldId="275"/>
            <ac:spMk id="2" creationId="{33445D9D-7414-4734-AF23-35E61BADEF72}"/>
          </ac:spMkLst>
        </pc:spChg>
        <pc:picChg chg="mod">
          <ac:chgData name="Kevin Healey" userId="ae2aa672-4d88-4631-ad0e-22298fe6b00a" providerId="ADAL" clId="{826A6B66-6753-46A9-9EA1-CB26D875A078}" dt="2021-08-24T10:17:41.332" v="46" actId="208"/>
          <ac:picMkLst>
            <pc:docMk/>
            <pc:sldMk cId="3668820486" sldId="275"/>
            <ac:picMk id="5" creationId="{2E8BBEFD-BFF1-4CEB-83B7-84F7FCE6F818}"/>
          </ac:picMkLst>
        </pc:picChg>
      </pc:sldChg>
      <pc:sldChg chg="modSp mod">
        <pc:chgData name="Kevin Healey" userId="ae2aa672-4d88-4631-ad0e-22298fe6b00a" providerId="ADAL" clId="{826A6B66-6753-46A9-9EA1-CB26D875A078}" dt="2021-08-24T10:28:20.485" v="219" actId="14861"/>
        <pc:sldMkLst>
          <pc:docMk/>
          <pc:sldMk cId="1767186365" sldId="276"/>
        </pc:sldMkLst>
        <pc:picChg chg="mod">
          <ac:chgData name="Kevin Healey" userId="ae2aa672-4d88-4631-ad0e-22298fe6b00a" providerId="ADAL" clId="{826A6B66-6753-46A9-9EA1-CB26D875A078}" dt="2021-08-24T10:28:20.485" v="219" actId="14861"/>
          <ac:picMkLst>
            <pc:docMk/>
            <pc:sldMk cId="1767186365" sldId="276"/>
            <ac:picMk id="10" creationId="{35113EB3-A054-43E9-99AF-95341DE354FD}"/>
          </ac:picMkLst>
        </pc:picChg>
      </pc:sldChg>
      <pc:sldChg chg="modSp mod">
        <pc:chgData name="Kevin Healey" userId="ae2aa672-4d88-4631-ad0e-22298fe6b00a" providerId="ADAL" clId="{826A6B66-6753-46A9-9EA1-CB26D875A078}" dt="2021-08-24T10:25:29.544" v="177" actId="208"/>
        <pc:sldMkLst>
          <pc:docMk/>
          <pc:sldMk cId="3223645038" sldId="277"/>
        </pc:sldMkLst>
        <pc:picChg chg="mod">
          <ac:chgData name="Kevin Healey" userId="ae2aa672-4d88-4631-ad0e-22298fe6b00a" providerId="ADAL" clId="{826A6B66-6753-46A9-9EA1-CB26D875A078}" dt="2021-08-24T10:25:29.544" v="177" actId="208"/>
          <ac:picMkLst>
            <pc:docMk/>
            <pc:sldMk cId="3223645038" sldId="277"/>
            <ac:picMk id="7" creationId="{00E8CB89-7585-4BA1-A3F4-35175DEDA404}"/>
          </ac:picMkLst>
        </pc:picChg>
      </pc:sldChg>
      <pc:sldChg chg="del">
        <pc:chgData name="Kevin Healey" userId="ae2aa672-4d88-4631-ad0e-22298fe6b00a" providerId="ADAL" clId="{826A6B66-6753-46A9-9EA1-CB26D875A078}" dt="2021-08-24T10:16:06.769" v="5" actId="2696"/>
        <pc:sldMkLst>
          <pc:docMk/>
          <pc:sldMk cId="1781257827" sldId="278"/>
        </pc:sldMkLst>
      </pc:sldChg>
      <pc:sldChg chg="modSp mod">
        <pc:chgData name="Kevin Healey" userId="ae2aa672-4d88-4631-ad0e-22298fe6b00a" providerId="ADAL" clId="{826A6B66-6753-46A9-9EA1-CB26D875A078}" dt="2021-08-24T11:21:55.465" v="2031" actId="20577"/>
        <pc:sldMkLst>
          <pc:docMk/>
          <pc:sldMk cId="1103238759" sldId="279"/>
        </pc:sldMkLst>
        <pc:spChg chg="mod">
          <ac:chgData name="Kevin Healey" userId="ae2aa672-4d88-4631-ad0e-22298fe6b00a" providerId="ADAL" clId="{826A6B66-6753-46A9-9EA1-CB26D875A078}" dt="2021-08-24T11:21:55.465" v="2031" actId="20577"/>
          <ac:spMkLst>
            <pc:docMk/>
            <pc:sldMk cId="1103238759" sldId="279"/>
            <ac:spMk id="2" creationId="{33445D9D-7414-4734-AF23-35E61BADEF72}"/>
          </ac:spMkLst>
        </pc:spChg>
        <pc:picChg chg="mod">
          <ac:chgData name="Kevin Healey" userId="ae2aa672-4d88-4631-ad0e-22298fe6b00a" providerId="ADAL" clId="{826A6B66-6753-46A9-9EA1-CB26D875A078}" dt="2021-08-24T10:25:47.873" v="191" actId="1035"/>
          <ac:picMkLst>
            <pc:docMk/>
            <pc:sldMk cId="1103238759" sldId="279"/>
            <ac:picMk id="26" creationId="{C6D32506-E881-4145-92A2-26276EDF60F1}"/>
          </ac:picMkLst>
        </pc:picChg>
      </pc:sldChg>
      <pc:sldChg chg="addSp modSp mod modAnim">
        <pc:chgData name="Kevin Healey" userId="ae2aa672-4d88-4631-ad0e-22298fe6b00a" providerId="ADAL" clId="{826A6B66-6753-46A9-9EA1-CB26D875A078}" dt="2021-08-24T19:54:04.801" v="2648" actId="1038"/>
        <pc:sldMkLst>
          <pc:docMk/>
          <pc:sldMk cId="1212083259" sldId="282"/>
        </pc:sldMkLst>
        <pc:spChg chg="add mod">
          <ac:chgData name="Kevin Healey" userId="ae2aa672-4d88-4631-ad0e-22298fe6b00a" providerId="ADAL" clId="{826A6B66-6753-46A9-9EA1-CB26D875A078}" dt="2021-08-24T19:52:04.263" v="2334" actId="1038"/>
          <ac:spMkLst>
            <pc:docMk/>
            <pc:sldMk cId="1212083259" sldId="282"/>
            <ac:spMk id="4" creationId="{CBED3526-B750-4EF7-9E4D-E0BC194DA36D}"/>
          </ac:spMkLst>
        </pc:spChg>
        <pc:spChg chg="add mod">
          <ac:chgData name="Kevin Healey" userId="ae2aa672-4d88-4631-ad0e-22298fe6b00a" providerId="ADAL" clId="{826A6B66-6753-46A9-9EA1-CB26D875A078}" dt="2021-08-24T19:54:04.801" v="2648" actId="1038"/>
          <ac:spMkLst>
            <pc:docMk/>
            <pc:sldMk cId="1212083259" sldId="282"/>
            <ac:spMk id="5" creationId="{14B85B71-6DA5-4A00-9361-6AAC44FEFDD2}"/>
          </ac:spMkLst>
        </pc:spChg>
        <pc:spChg chg="add mod">
          <ac:chgData name="Kevin Healey" userId="ae2aa672-4d88-4631-ad0e-22298fe6b00a" providerId="ADAL" clId="{826A6B66-6753-46A9-9EA1-CB26D875A078}" dt="2021-08-24T19:52:58.462" v="2552" actId="1037"/>
          <ac:spMkLst>
            <pc:docMk/>
            <pc:sldMk cId="1212083259" sldId="282"/>
            <ac:spMk id="6" creationId="{2C02169E-D9A0-4758-87FC-4A976308705D}"/>
          </ac:spMkLst>
        </pc:spChg>
        <pc:spChg chg="mod">
          <ac:chgData name="Kevin Healey" userId="ae2aa672-4d88-4631-ad0e-22298fe6b00a" providerId="ADAL" clId="{826A6B66-6753-46A9-9EA1-CB26D875A078}" dt="2021-08-24T19:53:53.170" v="2575" actId="20577"/>
          <ac:spMkLst>
            <pc:docMk/>
            <pc:sldMk cId="1212083259" sldId="282"/>
            <ac:spMk id="7" creationId="{97707370-388F-426D-9601-9096211CCACD}"/>
          </ac:spMkLst>
        </pc:spChg>
      </pc:sldChg>
      <pc:sldChg chg="modSp mod">
        <pc:chgData name="Kevin Healey" userId="ae2aa672-4d88-4631-ad0e-22298fe6b00a" providerId="ADAL" clId="{826A6B66-6753-46A9-9EA1-CB26D875A078}" dt="2021-08-24T11:24:49.124" v="2079" actId="20577"/>
        <pc:sldMkLst>
          <pc:docMk/>
          <pc:sldMk cId="22302294" sldId="283"/>
        </pc:sldMkLst>
        <pc:spChg chg="mod">
          <ac:chgData name="Kevin Healey" userId="ae2aa672-4d88-4631-ad0e-22298fe6b00a" providerId="ADAL" clId="{826A6B66-6753-46A9-9EA1-CB26D875A078}" dt="2021-08-24T11:24:49.124" v="2079" actId="20577"/>
          <ac:spMkLst>
            <pc:docMk/>
            <pc:sldMk cId="22302294" sldId="283"/>
            <ac:spMk id="2" creationId="{33445D9D-7414-4734-AF23-35E61BADEF72}"/>
          </ac:spMkLst>
        </pc:spChg>
        <pc:picChg chg="mod">
          <ac:chgData name="Kevin Healey" userId="ae2aa672-4d88-4631-ad0e-22298fe6b00a" providerId="ADAL" clId="{826A6B66-6753-46A9-9EA1-CB26D875A078}" dt="2021-08-24T10:29:07.806" v="220" actId="2085"/>
          <ac:picMkLst>
            <pc:docMk/>
            <pc:sldMk cId="22302294" sldId="283"/>
            <ac:picMk id="10" creationId="{0536676D-9F88-41B7-8CFE-8F437AFABA5D}"/>
          </ac:picMkLst>
        </pc:picChg>
      </pc:sldChg>
      <pc:sldChg chg="addSp delSp modSp add mod">
        <pc:chgData name="Kevin Healey" userId="ae2aa672-4d88-4631-ad0e-22298fe6b00a" providerId="ADAL" clId="{826A6B66-6753-46A9-9EA1-CB26D875A078}" dt="2021-08-24T11:24:42.265" v="2055" actId="20577"/>
        <pc:sldMkLst>
          <pc:docMk/>
          <pc:sldMk cId="495491195" sldId="284"/>
        </pc:sldMkLst>
        <pc:spChg chg="mod">
          <ac:chgData name="Kevin Healey" userId="ae2aa672-4d88-4631-ad0e-22298fe6b00a" providerId="ADAL" clId="{826A6B66-6753-46A9-9EA1-CB26D875A078}" dt="2021-08-24T11:24:42.265" v="2055" actId="20577"/>
          <ac:spMkLst>
            <pc:docMk/>
            <pc:sldMk cId="495491195" sldId="284"/>
            <ac:spMk id="2" creationId="{33445D9D-7414-4734-AF23-35E61BADEF72}"/>
          </ac:spMkLst>
        </pc:spChg>
        <pc:spChg chg="mod">
          <ac:chgData name="Kevin Healey" userId="ae2aa672-4d88-4631-ad0e-22298fe6b00a" providerId="ADAL" clId="{826A6B66-6753-46A9-9EA1-CB26D875A078}" dt="2021-08-24T10:50:35.558" v="739" actId="1038"/>
          <ac:spMkLst>
            <pc:docMk/>
            <pc:sldMk cId="495491195" sldId="284"/>
            <ac:spMk id="11" creationId="{D543E741-AB7B-4F5E-B9B3-6C1F522E348C}"/>
          </ac:spMkLst>
        </pc:spChg>
        <pc:picChg chg="add del mod ord">
          <ac:chgData name="Kevin Healey" userId="ae2aa672-4d88-4631-ad0e-22298fe6b00a" providerId="ADAL" clId="{826A6B66-6753-46A9-9EA1-CB26D875A078}" dt="2021-08-24T10:53:19.672" v="830" actId="478"/>
          <ac:picMkLst>
            <pc:docMk/>
            <pc:sldMk cId="495491195" sldId="284"/>
            <ac:picMk id="4" creationId="{4B4653D4-39D2-4DAE-9247-268D97716D83}"/>
          </ac:picMkLst>
        </pc:picChg>
        <pc:picChg chg="add mod">
          <ac:chgData name="Kevin Healey" userId="ae2aa672-4d88-4631-ad0e-22298fe6b00a" providerId="ADAL" clId="{826A6B66-6753-46A9-9EA1-CB26D875A078}" dt="2021-08-24T10:53:57.391" v="915" actId="208"/>
          <ac:picMkLst>
            <pc:docMk/>
            <pc:sldMk cId="495491195" sldId="284"/>
            <ac:picMk id="7" creationId="{9C0AFD2B-A8FB-45D7-80BC-E4F4B2E165C8}"/>
          </ac:picMkLst>
        </pc:picChg>
        <pc:picChg chg="del">
          <ac:chgData name="Kevin Healey" userId="ae2aa672-4d88-4631-ad0e-22298fe6b00a" providerId="ADAL" clId="{826A6B66-6753-46A9-9EA1-CB26D875A078}" dt="2021-08-24T10:48:12.320" v="399" actId="478"/>
          <ac:picMkLst>
            <pc:docMk/>
            <pc:sldMk cId="495491195" sldId="284"/>
            <ac:picMk id="10" creationId="{0536676D-9F88-41B7-8CFE-8F437AFABA5D}"/>
          </ac:picMkLst>
        </pc:picChg>
      </pc:sldChg>
      <pc:sldChg chg="addSp delSp modSp new del mod ord delAnim modAnim">
        <pc:chgData name="Kevin Healey" userId="ae2aa672-4d88-4631-ad0e-22298fe6b00a" providerId="ADAL" clId="{826A6B66-6753-46A9-9EA1-CB26D875A078}" dt="2021-08-24T11:21:27.980" v="1985" actId="2696"/>
        <pc:sldMkLst>
          <pc:docMk/>
          <pc:sldMk cId="1394604224" sldId="285"/>
        </pc:sldMkLst>
        <pc:spChg chg="del">
          <ac:chgData name="Kevin Healey" userId="ae2aa672-4d88-4631-ad0e-22298fe6b00a" providerId="ADAL" clId="{826A6B66-6753-46A9-9EA1-CB26D875A078}" dt="2021-08-24T10:38:37.440" v="232" actId="478"/>
          <ac:spMkLst>
            <pc:docMk/>
            <pc:sldMk cId="1394604224" sldId="285"/>
            <ac:spMk id="3" creationId="{24794B29-1D7C-4640-BE01-5A46830D490F}"/>
          </ac:spMkLst>
        </pc:spChg>
        <pc:picChg chg="add del mod">
          <ac:chgData name="Kevin Healey" userId="ae2aa672-4d88-4631-ad0e-22298fe6b00a" providerId="ADAL" clId="{826A6B66-6753-46A9-9EA1-CB26D875A078}" dt="2021-08-24T10:52:01.776" v="740" actId="478"/>
          <ac:picMkLst>
            <pc:docMk/>
            <pc:sldMk cId="1394604224" sldId="285"/>
            <ac:picMk id="6" creationId="{90613A49-8928-4CAA-BB33-CE77C2705C94}"/>
          </ac:picMkLst>
        </pc:picChg>
        <pc:picChg chg="add mod">
          <ac:chgData name="Kevin Healey" userId="ae2aa672-4d88-4631-ad0e-22298fe6b00a" providerId="ADAL" clId="{826A6B66-6753-46A9-9EA1-CB26D875A078}" dt="2021-08-24T11:01:52.229" v="1089" actId="1037"/>
          <ac:picMkLst>
            <pc:docMk/>
            <pc:sldMk cId="1394604224" sldId="285"/>
            <ac:picMk id="7" creationId="{E0FD1837-206D-42D4-A376-A2DB8B7A77C7}"/>
          </ac:picMkLst>
        </pc:picChg>
        <pc:cxnChg chg="add mod">
          <ac:chgData name="Kevin Healey" userId="ae2aa672-4d88-4631-ad0e-22298fe6b00a" providerId="ADAL" clId="{826A6B66-6753-46A9-9EA1-CB26D875A078}" dt="2021-08-24T11:03:29.806" v="1248" actId="1038"/>
          <ac:cxnSpMkLst>
            <pc:docMk/>
            <pc:sldMk cId="1394604224" sldId="285"/>
            <ac:cxnSpMk id="4" creationId="{C1B36643-20A7-444B-9B49-5C198DBD8FF9}"/>
          </ac:cxnSpMkLst>
        </pc:cxnChg>
        <pc:cxnChg chg="add del mod">
          <ac:chgData name="Kevin Healey" userId="ae2aa672-4d88-4631-ad0e-22298fe6b00a" providerId="ADAL" clId="{826A6B66-6753-46A9-9EA1-CB26D875A078}" dt="2021-08-24T11:03:15.416" v="1156" actId="478"/>
          <ac:cxnSpMkLst>
            <pc:docMk/>
            <pc:sldMk cId="1394604224" sldId="285"/>
            <ac:cxnSpMk id="5" creationId="{50356CE4-9EA7-4C2E-A6F6-0396402F3D5C}"/>
          </ac:cxnSpMkLst>
        </pc:cxnChg>
        <pc:cxnChg chg="add mod">
          <ac:chgData name="Kevin Healey" userId="ae2aa672-4d88-4631-ad0e-22298fe6b00a" providerId="ADAL" clId="{826A6B66-6753-46A9-9EA1-CB26D875A078}" dt="2021-08-24T11:03:25.363" v="1243" actId="1035"/>
          <ac:cxnSpMkLst>
            <pc:docMk/>
            <pc:sldMk cId="1394604224" sldId="285"/>
            <ac:cxnSpMk id="8" creationId="{606D5C29-A6D1-460D-8AF0-61D0F966580D}"/>
          </ac:cxnSpMkLst>
        </pc:cxnChg>
      </pc:sldChg>
      <pc:sldChg chg="addSp delSp modSp add mod">
        <pc:chgData name="Kevin Healey" userId="ae2aa672-4d88-4631-ad0e-22298fe6b00a" providerId="ADAL" clId="{826A6B66-6753-46A9-9EA1-CB26D875A078}" dt="2021-08-24T20:09:27.998" v="3122" actId="14100"/>
        <pc:sldMkLst>
          <pc:docMk/>
          <pc:sldMk cId="2813171448" sldId="286"/>
        </pc:sldMkLst>
        <pc:spChg chg="mod">
          <ac:chgData name="Kevin Healey" userId="ae2aa672-4d88-4631-ad0e-22298fe6b00a" providerId="ADAL" clId="{826A6B66-6753-46A9-9EA1-CB26D875A078}" dt="2021-08-24T11:21:48.215" v="2008" actId="20577"/>
          <ac:spMkLst>
            <pc:docMk/>
            <pc:sldMk cId="2813171448" sldId="286"/>
            <ac:spMk id="2" creationId="{33445D9D-7414-4734-AF23-35E61BADEF72}"/>
          </ac:spMkLst>
        </pc:spChg>
        <pc:spChg chg="mod">
          <ac:chgData name="Kevin Healey" userId="ae2aa672-4d88-4631-ad0e-22298fe6b00a" providerId="ADAL" clId="{826A6B66-6753-46A9-9EA1-CB26D875A078}" dt="2021-08-24T11:08:19.937" v="1386" actId="1035"/>
          <ac:spMkLst>
            <pc:docMk/>
            <pc:sldMk cId="2813171448" sldId="286"/>
            <ac:spMk id="24" creationId="{C0FB03A1-B54F-4D6C-ADE9-C57CE4D1F582}"/>
          </ac:spMkLst>
        </pc:spChg>
        <pc:picChg chg="add del mod">
          <ac:chgData name="Kevin Healey" userId="ae2aa672-4d88-4631-ad0e-22298fe6b00a" providerId="ADAL" clId="{826A6B66-6753-46A9-9EA1-CB26D875A078}" dt="2021-08-24T20:01:19.590" v="2928" actId="478"/>
          <ac:picMkLst>
            <pc:docMk/>
            <pc:sldMk cId="2813171448" sldId="286"/>
            <ac:picMk id="4" creationId="{1A46C395-CAB7-494C-8A32-1C503D314DE0}"/>
          </ac:picMkLst>
        </pc:picChg>
        <pc:picChg chg="del">
          <ac:chgData name="Kevin Healey" userId="ae2aa672-4d88-4631-ad0e-22298fe6b00a" providerId="ADAL" clId="{826A6B66-6753-46A9-9EA1-CB26D875A078}" dt="2021-08-24T11:04:31.699" v="1249" actId="478"/>
          <ac:picMkLst>
            <pc:docMk/>
            <pc:sldMk cId="2813171448" sldId="286"/>
            <ac:picMk id="26" creationId="{C6D32506-E881-4145-92A2-26276EDF60F1}"/>
          </ac:picMkLst>
        </pc:picChg>
        <pc:picChg chg="add del mod">
          <ac:chgData name="Kevin Healey" userId="ae2aa672-4d88-4631-ad0e-22298fe6b00a" providerId="ADAL" clId="{826A6B66-6753-46A9-9EA1-CB26D875A078}" dt="2021-08-24T20:04:13.720" v="3056" actId="478"/>
          <ac:picMkLst>
            <pc:docMk/>
            <pc:sldMk cId="2813171448" sldId="286"/>
            <ac:picMk id="36" creationId="{ACC69EF8-0AF3-4EDA-8DDA-C917954E0B74}"/>
          </ac:picMkLst>
        </pc:picChg>
        <pc:picChg chg="add mod">
          <ac:chgData name="Kevin Healey" userId="ae2aa672-4d88-4631-ad0e-22298fe6b00a" providerId="ADAL" clId="{826A6B66-6753-46A9-9EA1-CB26D875A078}" dt="2021-08-24T20:04:48.411" v="3112" actId="1582"/>
          <ac:picMkLst>
            <pc:docMk/>
            <pc:sldMk cId="2813171448" sldId="286"/>
            <ac:picMk id="38" creationId="{339B211F-C1A1-44B1-B1D9-E2ED5B605E61}"/>
          </ac:picMkLst>
        </pc:picChg>
        <pc:cxnChg chg="mod">
          <ac:chgData name="Kevin Healey" userId="ae2aa672-4d88-4631-ad0e-22298fe6b00a" providerId="ADAL" clId="{826A6B66-6753-46A9-9EA1-CB26D875A078}" dt="2021-08-24T11:17:08.886" v="1966" actId="1035"/>
          <ac:cxnSpMkLst>
            <pc:docMk/>
            <pc:sldMk cId="2813171448" sldId="286"/>
            <ac:cxnSpMk id="6" creationId="{36AEF343-9249-4BC5-93D2-482FDF8B628C}"/>
          </ac:cxnSpMkLst>
        </pc:cxnChg>
        <pc:cxnChg chg="mod">
          <ac:chgData name="Kevin Healey" userId="ae2aa672-4d88-4631-ad0e-22298fe6b00a" providerId="ADAL" clId="{826A6B66-6753-46A9-9EA1-CB26D875A078}" dt="2021-08-24T11:20:08.473" v="1981" actId="1038"/>
          <ac:cxnSpMkLst>
            <pc:docMk/>
            <pc:sldMk cId="2813171448" sldId="286"/>
            <ac:cxnSpMk id="7" creationId="{4C31C565-09A0-464B-B9C6-BFBF42DB72CB}"/>
          </ac:cxnSpMkLst>
        </pc:cxnChg>
        <pc:cxnChg chg="mod">
          <ac:chgData name="Kevin Healey" userId="ae2aa672-4d88-4631-ad0e-22298fe6b00a" providerId="ADAL" clId="{826A6B66-6753-46A9-9EA1-CB26D875A078}" dt="2021-08-24T11:19:33.796" v="1976" actId="1076"/>
          <ac:cxnSpMkLst>
            <pc:docMk/>
            <pc:sldMk cId="2813171448" sldId="286"/>
            <ac:cxnSpMk id="8" creationId="{692CEBA7-ED8D-4EF3-87ED-C6216A769CAB}"/>
          </ac:cxnSpMkLst>
        </pc:cxnChg>
        <pc:cxnChg chg="mod">
          <ac:chgData name="Kevin Healey" userId="ae2aa672-4d88-4631-ad0e-22298fe6b00a" providerId="ADAL" clId="{826A6B66-6753-46A9-9EA1-CB26D875A078}" dt="2021-08-24T20:09:27.998" v="3122" actId="14100"/>
          <ac:cxnSpMkLst>
            <pc:docMk/>
            <pc:sldMk cId="2813171448" sldId="286"/>
            <ac:cxnSpMk id="10" creationId="{6942FF8C-485F-419A-BA82-58C026AAB3A7}"/>
          </ac:cxnSpMkLst>
        </pc:cxnChg>
        <pc:cxnChg chg="mod">
          <ac:chgData name="Kevin Healey" userId="ae2aa672-4d88-4631-ad0e-22298fe6b00a" providerId="ADAL" clId="{826A6B66-6753-46A9-9EA1-CB26D875A078}" dt="2021-08-24T20:08:25.766" v="3117" actId="1038"/>
          <ac:cxnSpMkLst>
            <pc:docMk/>
            <pc:sldMk cId="2813171448" sldId="286"/>
            <ac:cxnSpMk id="11" creationId="{F8087532-2AD3-4280-B953-665BB1ED13B6}"/>
          </ac:cxnSpMkLst>
        </pc:cxnChg>
        <pc:cxnChg chg="mod">
          <ac:chgData name="Kevin Healey" userId="ae2aa672-4d88-4631-ad0e-22298fe6b00a" providerId="ADAL" clId="{826A6B66-6753-46A9-9EA1-CB26D875A078}" dt="2021-08-24T20:08:57.952" v="3119" actId="1038"/>
          <ac:cxnSpMkLst>
            <pc:docMk/>
            <pc:sldMk cId="2813171448" sldId="286"/>
            <ac:cxnSpMk id="12" creationId="{443D1FA6-47A0-4449-B0FD-1E19E4845D34}"/>
          </ac:cxnSpMkLst>
        </pc:cxnChg>
        <pc:cxnChg chg="mod">
          <ac:chgData name="Kevin Healey" userId="ae2aa672-4d88-4631-ad0e-22298fe6b00a" providerId="ADAL" clId="{826A6B66-6753-46A9-9EA1-CB26D875A078}" dt="2021-08-24T11:13:49.777" v="1591" actId="1035"/>
          <ac:cxnSpMkLst>
            <pc:docMk/>
            <pc:sldMk cId="2813171448" sldId="286"/>
            <ac:cxnSpMk id="13" creationId="{8E0E2990-1ECA-4CB1-AA70-24A1A91A0970}"/>
          </ac:cxnSpMkLst>
        </pc:cxnChg>
        <pc:cxnChg chg="del">
          <ac:chgData name="Kevin Healey" userId="ae2aa672-4d88-4631-ad0e-22298fe6b00a" providerId="ADAL" clId="{826A6B66-6753-46A9-9EA1-CB26D875A078}" dt="2021-08-24T11:13:28.054" v="1576" actId="478"/>
          <ac:cxnSpMkLst>
            <pc:docMk/>
            <pc:sldMk cId="2813171448" sldId="286"/>
            <ac:cxnSpMk id="14" creationId="{F7499940-BFED-4DF8-8B7F-EA7BF114AC64}"/>
          </ac:cxnSpMkLst>
        </pc:cxnChg>
        <pc:cxnChg chg="mod">
          <ac:chgData name="Kevin Healey" userId="ae2aa672-4d88-4631-ad0e-22298fe6b00a" providerId="ADAL" clId="{826A6B66-6753-46A9-9EA1-CB26D875A078}" dt="2021-08-24T11:13:04.168" v="1575" actId="1037"/>
          <ac:cxnSpMkLst>
            <pc:docMk/>
            <pc:sldMk cId="2813171448" sldId="286"/>
            <ac:cxnSpMk id="15" creationId="{5429D1F9-998C-47BA-B86C-7CFB31B2F5EB}"/>
          </ac:cxnSpMkLst>
        </pc:cxnChg>
        <pc:cxnChg chg="mod">
          <ac:chgData name="Kevin Healey" userId="ae2aa672-4d88-4631-ad0e-22298fe6b00a" providerId="ADAL" clId="{826A6B66-6753-46A9-9EA1-CB26D875A078}" dt="2021-08-24T11:07:52.502" v="1322" actId="692"/>
          <ac:cxnSpMkLst>
            <pc:docMk/>
            <pc:sldMk cId="2813171448" sldId="286"/>
            <ac:cxnSpMk id="16" creationId="{BCE5B5B2-5BA5-452B-9536-06EB519A0C1E}"/>
          </ac:cxnSpMkLst>
        </pc:cxnChg>
        <pc:cxnChg chg="mod">
          <ac:chgData name="Kevin Healey" userId="ae2aa672-4d88-4631-ad0e-22298fe6b00a" providerId="ADAL" clId="{826A6B66-6753-46A9-9EA1-CB26D875A078}" dt="2021-08-24T19:41:32.006" v="2158" actId="14100"/>
          <ac:cxnSpMkLst>
            <pc:docMk/>
            <pc:sldMk cId="2813171448" sldId="286"/>
            <ac:cxnSpMk id="17" creationId="{8A804FCA-A7BF-4DB8-B657-06005691E0A1}"/>
          </ac:cxnSpMkLst>
        </pc:cxnChg>
        <pc:cxnChg chg="add mod">
          <ac:chgData name="Kevin Healey" userId="ae2aa672-4d88-4631-ad0e-22298fe6b00a" providerId="ADAL" clId="{826A6B66-6753-46A9-9EA1-CB26D875A078}" dt="2021-08-24T11:12:55.931" v="1540" actId="1037"/>
          <ac:cxnSpMkLst>
            <pc:docMk/>
            <pc:sldMk cId="2813171448" sldId="286"/>
            <ac:cxnSpMk id="25" creationId="{186FDB15-14AC-43F3-93D8-746F1112CA92}"/>
          </ac:cxnSpMkLst>
        </pc:cxnChg>
        <pc:cxnChg chg="add del mod">
          <ac:chgData name="Kevin Healey" userId="ae2aa672-4d88-4631-ad0e-22298fe6b00a" providerId="ADAL" clId="{826A6B66-6753-46A9-9EA1-CB26D875A078}" dt="2021-08-24T11:17:13.967" v="1967" actId="478"/>
          <ac:cxnSpMkLst>
            <pc:docMk/>
            <pc:sldMk cId="2813171448" sldId="286"/>
            <ac:cxnSpMk id="27" creationId="{85338023-5F47-4938-BFFA-23EC54516EF4}"/>
          </ac:cxnSpMkLst>
        </pc:cxnChg>
      </pc:sldChg>
      <pc:sldChg chg="addSp delSp modSp new del mod modAnim">
        <pc:chgData name="Kevin Healey" userId="ae2aa672-4d88-4631-ad0e-22298fe6b00a" providerId="ADAL" clId="{826A6B66-6753-46A9-9EA1-CB26D875A078}" dt="2021-08-24T20:14:38.574" v="3123" actId="2696"/>
        <pc:sldMkLst>
          <pc:docMk/>
          <pc:sldMk cId="907629044" sldId="287"/>
        </pc:sldMkLst>
        <pc:spChg chg="del">
          <ac:chgData name="Kevin Healey" userId="ae2aa672-4d88-4631-ad0e-22298fe6b00a" providerId="ADAL" clId="{826A6B66-6753-46A9-9EA1-CB26D875A078}" dt="2021-08-24T19:55:02.817" v="2650" actId="478"/>
          <ac:spMkLst>
            <pc:docMk/>
            <pc:sldMk cId="907629044" sldId="287"/>
            <ac:spMk id="3" creationId="{824D8669-0C1E-4964-9DCD-884360C55F4D}"/>
          </ac:spMkLst>
        </pc:spChg>
        <pc:picChg chg="add mod">
          <ac:chgData name="Kevin Healey" userId="ae2aa672-4d88-4631-ad0e-22298fe6b00a" providerId="ADAL" clId="{826A6B66-6753-46A9-9EA1-CB26D875A078}" dt="2021-08-24T19:55:48.243" v="2775" actId="1037"/>
          <ac:picMkLst>
            <pc:docMk/>
            <pc:sldMk cId="907629044" sldId="287"/>
            <ac:picMk id="5" creationId="{8E6DBBE5-F58B-4D7E-8E7B-F6878D01FCD5}"/>
          </ac:picMkLst>
        </pc:picChg>
        <pc:cxnChg chg="add mod">
          <ac:chgData name="Kevin Healey" userId="ae2aa672-4d88-4631-ad0e-22298fe6b00a" providerId="ADAL" clId="{826A6B66-6753-46A9-9EA1-CB26D875A078}" dt="2021-08-24T19:57:38.491" v="2908" actId="1036"/>
          <ac:cxnSpMkLst>
            <pc:docMk/>
            <pc:sldMk cId="907629044" sldId="287"/>
            <ac:cxnSpMk id="4" creationId="{4BC0F7C0-B5BD-42B1-8BEA-8F565AECFAC4}"/>
          </ac:cxnSpMkLst>
        </pc:cxnChg>
        <pc:cxnChg chg="add mod">
          <ac:chgData name="Kevin Healey" userId="ae2aa672-4d88-4631-ad0e-22298fe6b00a" providerId="ADAL" clId="{826A6B66-6753-46A9-9EA1-CB26D875A078}" dt="2021-08-24T19:57:44.944" v="2924" actId="1038"/>
          <ac:cxnSpMkLst>
            <pc:docMk/>
            <pc:sldMk cId="907629044" sldId="287"/>
            <ac:cxnSpMk id="6" creationId="{94280305-E4F8-4F10-B329-BFFB3FD78FD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4A1EF9-6F36-4123-859B-03C8B7A5C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73EAEC2-B4CE-4607-B593-6E1F25D07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4A5E30-5FB9-4A3A-82A4-EB423DDA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2A8D5C-9424-4A3C-8DDC-1FB5922E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46FA39-0307-4986-9F0C-497C1CAF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1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9730BB-4308-4D5B-8910-3AB1903E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74881D5-66E2-426D-9842-606F45057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E87297-FFDA-4F22-AE0D-A3DBDE66D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143FD2-ECCD-447A-B72E-37A263987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CA74A0-26D2-4859-B356-E70334AB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9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BA07B9B-78C6-4001-89AA-C7491117C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261928C-F3E8-4174-956B-04ABDB533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A25FB8-9E20-4B1B-9EB7-466974300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F357D6-BF88-45FF-85A3-F82D78B8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0E04F4-75AF-40E2-90DF-5D4A01AE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A52A61-4515-4A28-83FF-FECBA5C0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B73B64-C2BE-4135-A56F-205D038C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99EC53-1388-4A57-A49F-C18685733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017D51-F020-4F98-BEEB-4D93838B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F5B75E-868B-44D6-9D06-D20B8900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27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53977D-6CB2-4873-910D-96B1D063B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D251BC-48C4-4672-8F97-E2C52014C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BFA9CD-5353-429D-B787-B982BEDC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9680D7-DD06-42C2-8A50-4B7FFDB2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DCD94B-9C53-4C78-88CE-A0211CBBF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27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B1E3EA-B844-4F4A-8D7F-6CE85B6B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97EE88-275D-40D4-8853-15FC816FC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B5323C-0C7C-4312-938D-2E397BE13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1C3CDCE-D7CF-42C7-A9EB-2239BA50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BF1C24-D9AA-4E36-BAB2-31AD7D8F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D2AAD4A-F058-44E9-8D37-41EDBBF8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77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17ED9-A5B2-4782-B6C9-731FDBA5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2D962B-0094-458D-A5FC-8FAF88D09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A3D5FCF-D5C0-492B-A603-164BDCA94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D8D945B-7589-447E-B0BC-B6F4A9AF0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7A27844-B314-4C83-B530-64FF3823D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B96E593-897E-4835-90C1-FA1DED8E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5094508-F96F-462E-9503-200DBD81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51FE342-D1C2-4836-AEB6-B74D7C6C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8731D-2401-4E1C-BDEA-BD8738F6D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9B3204F-9587-4E03-9E0A-DAC3CE76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BE13082-FEBF-434A-AD88-4D2295AE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DDD9B47-4B81-4697-8688-3EBF9EC6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D82E7AD-8585-4F30-BDA9-1DEADAF5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22500D5-86C8-44EA-91C2-DE5EC915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D5589FB-540A-498A-A25D-54434786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A66E23-FEDC-4F3C-B501-35D3E379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5D6182-DAC4-4237-9FB7-60391892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9DACA0-39FD-43B0-838D-598DC246D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9ED90E-FF2A-4CD5-A873-60F8B3CD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8B190F-01F0-4472-97EE-D8EA4F2F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6981D7-49F5-4F37-ABBE-6D8A7591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0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25357A-505E-4D43-8371-5A434C40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5B6F8B6-D3FA-4F35-AA14-4EEAC1B93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EFA648B-B118-43D6-8233-D925451A4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1F8CAC-2FC8-43F5-A46D-5DDE3070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A28136-04FB-4534-83B2-E2C5DAF3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E3F6180-91C7-4DAD-9C3C-EBDBE214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D126BF7-C5D2-4BF4-84F0-DFEF2346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407A17B-5253-487E-A5E4-4C8A90EFE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1A6BB7-13A4-46E7-8625-B8BBA9A8B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46C7A-AE9A-4DF5-87AB-3B15EB492A6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5F0FA3-FCEE-472A-BD32-D85F81A1D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7ED350-1615-485E-B369-0EE234899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D7B2-DA97-4D36-ABAB-569475898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5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electronics, display&#10;&#10;Description automatically generated">
            <a:extLst>
              <a:ext uri="{FF2B5EF4-FFF2-40B4-BE49-F238E27FC236}">
                <a16:creationId xmlns="" xmlns:a16="http://schemas.microsoft.com/office/drawing/2014/main" id="{0320D4F4-F85B-460A-B088-895D05D6C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55" y="1388028"/>
            <a:ext cx="3515820" cy="53308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00"/>
            <a:ext cx="10515600" cy="1325563"/>
          </a:xfrm>
        </p:spPr>
        <p:txBody>
          <a:bodyPr/>
          <a:lstStyle/>
          <a:p>
            <a:pPr algn="ctr"/>
            <a:r>
              <a:rPr lang="en-GB" b="1" u="sng">
                <a:solidFill>
                  <a:schemeClr val="bg1"/>
                </a:solidFill>
              </a:rPr>
              <a:t>Vector Subtraction</a:t>
            </a:r>
            <a:endParaRPr lang="en-GB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9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Vector Subtraction – Obtuse Angle Triangle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794904" y="404368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21231" y="4031170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74F673B-88C4-4ACD-A27F-FB94B4ABD052}"/>
              </a:ext>
            </a:extLst>
          </p:cNvPr>
          <p:cNvCxnSpPr>
            <a:cxnSpLocks/>
          </p:cNvCxnSpPr>
          <p:nvPr/>
        </p:nvCxnSpPr>
        <p:spPr>
          <a:xfrm>
            <a:off x="797901" y="4046806"/>
            <a:ext cx="2189139" cy="14345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0FAF7BAB-0D44-45B7-BA4F-915ED8FEB02E}"/>
              </a:ext>
            </a:extLst>
          </p:cNvPr>
          <p:cNvCxnSpPr>
            <a:cxnSpLocks/>
          </p:cNvCxnSpPr>
          <p:nvPr/>
        </p:nvCxnSpPr>
        <p:spPr>
          <a:xfrm rot="10800000" flipV="1">
            <a:off x="6174083" y="2751010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F8C89E0E-6527-4D85-91AF-BC81A4424C4D}"/>
              </a:ext>
            </a:extLst>
          </p:cNvPr>
          <p:cNvCxnSpPr>
            <a:cxnSpLocks/>
          </p:cNvCxnSpPr>
          <p:nvPr/>
        </p:nvCxnSpPr>
        <p:spPr>
          <a:xfrm>
            <a:off x="6231241" y="415354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042FFBC5-6BD8-41E5-B922-750616565154}"/>
              </a:ext>
            </a:extLst>
          </p:cNvPr>
          <p:cNvCxnSpPr>
            <a:cxnSpLocks/>
          </p:cNvCxnSpPr>
          <p:nvPr/>
        </p:nvCxnSpPr>
        <p:spPr>
          <a:xfrm>
            <a:off x="7614083" y="2751010"/>
            <a:ext cx="2217158" cy="1402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7DB292C9-23F6-41DA-809B-95793586EB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50" y="1468119"/>
            <a:ext cx="4740275" cy="1006475"/>
          </a:xfrm>
          <a:prstGeom prst="rect">
            <a:avLst/>
          </a:prstGeom>
          <a:ln w="12700">
            <a:solidFill>
              <a:srgbClr val="66FF33"/>
            </a:solidFill>
            <a:prstDash val="solid"/>
          </a:ln>
          <a:effectLst>
            <a:glow rad="38100">
              <a:srgbClr val="66FF33"/>
            </a:glow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5932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Example 3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 rot="10800000">
            <a:off x="2109354" y="477710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V="1">
            <a:off x="4269354" y="4789756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74F673B-88C4-4ACD-A27F-FB94B4ABD052}"/>
              </a:ext>
            </a:extLst>
          </p:cNvPr>
          <p:cNvCxnSpPr>
            <a:cxnSpLocks/>
          </p:cNvCxnSpPr>
          <p:nvPr/>
        </p:nvCxnSpPr>
        <p:spPr>
          <a:xfrm rot="10800000">
            <a:off x="2102826" y="4789756"/>
            <a:ext cx="2189139" cy="14345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0FAF7BAB-0D44-45B7-BA4F-915ED8FEB02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130879" y="2453335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F8C89E0E-6527-4D85-91AF-BC81A4424C4D}"/>
              </a:ext>
            </a:extLst>
          </p:cNvPr>
          <p:cNvCxnSpPr>
            <a:cxnSpLocks/>
          </p:cNvCxnSpPr>
          <p:nvPr/>
        </p:nvCxnSpPr>
        <p:spPr>
          <a:xfrm>
            <a:off x="2154198" y="3887654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042FFBC5-6BD8-41E5-B922-750616565154}"/>
              </a:ext>
            </a:extLst>
          </p:cNvPr>
          <p:cNvCxnSpPr>
            <a:cxnSpLocks/>
          </p:cNvCxnSpPr>
          <p:nvPr/>
        </p:nvCxnSpPr>
        <p:spPr>
          <a:xfrm>
            <a:off x="3545395" y="2462549"/>
            <a:ext cx="2217158" cy="1402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0536676D-9F88-41B7-8CFE-8F437AFAB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15" y="1153478"/>
            <a:ext cx="4434479" cy="1132515"/>
          </a:xfrm>
          <a:prstGeom prst="rect">
            <a:avLst/>
          </a:prstGeom>
          <a:ln w="12700">
            <a:noFill/>
          </a:ln>
          <a:effectLst>
            <a:glow rad="38100">
              <a:srgbClr val="66FF33"/>
            </a:glow>
            <a:softEdge rad="12700"/>
          </a:effec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543E741-AB7B-4F5E-B9B3-6C1F522E348C}"/>
              </a:ext>
            </a:extLst>
          </p:cNvPr>
          <p:cNvSpPr txBox="1"/>
          <p:nvPr/>
        </p:nvSpPr>
        <p:spPr>
          <a:xfrm>
            <a:off x="1360806" y="2668454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9E511E7-6F1B-4C30-ABA1-11D0622CF2B6}"/>
              </a:ext>
            </a:extLst>
          </p:cNvPr>
          <p:cNvSpPr txBox="1"/>
          <p:nvPr/>
        </p:nvSpPr>
        <p:spPr>
          <a:xfrm>
            <a:off x="10905490" y="55044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43E63FC-2658-4969-A8E0-8EE487969904}"/>
              </a:ext>
            </a:extLst>
          </p:cNvPr>
          <p:cNvSpPr txBox="1"/>
          <p:nvPr/>
        </p:nvSpPr>
        <p:spPr>
          <a:xfrm>
            <a:off x="1942465" y="54568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1B328777-CB79-414F-912F-ECC3211F136E}"/>
              </a:ext>
            </a:extLst>
          </p:cNvPr>
          <p:cNvCxnSpPr>
            <a:cxnSpLocks/>
          </p:cNvCxnSpPr>
          <p:nvPr/>
        </p:nvCxnSpPr>
        <p:spPr>
          <a:xfrm>
            <a:off x="6441031" y="622428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21787260-0EEB-4311-B047-58FF94D4D869}"/>
              </a:ext>
            </a:extLst>
          </p:cNvPr>
          <p:cNvCxnSpPr>
            <a:cxnSpLocks/>
          </p:cNvCxnSpPr>
          <p:nvPr/>
        </p:nvCxnSpPr>
        <p:spPr>
          <a:xfrm flipV="1">
            <a:off x="9984989" y="4760546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6536BFA-0350-466E-BD9A-7A716E9B2B0B}"/>
              </a:ext>
            </a:extLst>
          </p:cNvPr>
          <p:cNvCxnSpPr>
            <a:cxnSpLocks/>
          </p:cNvCxnSpPr>
          <p:nvPr/>
        </p:nvCxnSpPr>
        <p:spPr>
          <a:xfrm rot="10800000" flipH="1">
            <a:off x="6447497" y="4749751"/>
            <a:ext cx="4957807" cy="1452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43B1BCC-E940-4713-8E12-E16AEC4A76F0}"/>
              </a:ext>
            </a:extLst>
          </p:cNvPr>
          <p:cNvSpPr txBox="1"/>
          <p:nvPr/>
        </p:nvSpPr>
        <p:spPr>
          <a:xfrm>
            <a:off x="1972945" y="290664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C2549DB-B9BD-44E5-97B8-AAD16A6D4E93}"/>
              </a:ext>
            </a:extLst>
          </p:cNvPr>
          <p:cNvSpPr txBox="1"/>
          <p:nvPr/>
        </p:nvSpPr>
        <p:spPr>
          <a:xfrm>
            <a:off x="10923905" y="314032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3865CD62-B8DD-4DB3-86FB-FEE751C4C974}"/>
              </a:ext>
            </a:extLst>
          </p:cNvPr>
          <p:cNvCxnSpPr>
            <a:cxnSpLocks/>
          </p:cNvCxnSpPr>
          <p:nvPr/>
        </p:nvCxnSpPr>
        <p:spPr>
          <a:xfrm rot="10800000" flipV="1">
            <a:off x="6646794" y="2493596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AD4BA200-465E-4D00-B234-57C100C9C427}"/>
              </a:ext>
            </a:extLst>
          </p:cNvPr>
          <p:cNvCxnSpPr>
            <a:cxnSpLocks/>
          </p:cNvCxnSpPr>
          <p:nvPr/>
        </p:nvCxnSpPr>
        <p:spPr>
          <a:xfrm rot="10800000">
            <a:off x="8022474" y="250126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725610CA-59A5-49A2-9B4E-8766E35720E1}"/>
              </a:ext>
            </a:extLst>
          </p:cNvPr>
          <p:cNvCxnSpPr>
            <a:cxnSpLocks/>
          </p:cNvCxnSpPr>
          <p:nvPr/>
        </p:nvCxnSpPr>
        <p:spPr>
          <a:xfrm flipH="1">
            <a:off x="6674827" y="2493596"/>
            <a:ext cx="4957807" cy="1452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Example 4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 rot="10800000">
            <a:off x="2109354" y="477710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V="1">
            <a:off x="4269354" y="4789756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74F673B-88C4-4ACD-A27F-FB94B4ABD052}"/>
              </a:ext>
            </a:extLst>
          </p:cNvPr>
          <p:cNvCxnSpPr>
            <a:cxnSpLocks/>
          </p:cNvCxnSpPr>
          <p:nvPr/>
        </p:nvCxnSpPr>
        <p:spPr>
          <a:xfrm rot="10800000">
            <a:off x="2102826" y="4789756"/>
            <a:ext cx="2189139" cy="14345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0FAF7BAB-0D44-45B7-BA4F-915ED8FEB02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130879" y="2453335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F8C89E0E-6527-4D85-91AF-BC81A4424C4D}"/>
              </a:ext>
            </a:extLst>
          </p:cNvPr>
          <p:cNvCxnSpPr>
            <a:cxnSpLocks/>
          </p:cNvCxnSpPr>
          <p:nvPr/>
        </p:nvCxnSpPr>
        <p:spPr>
          <a:xfrm>
            <a:off x="2154198" y="3887654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042FFBC5-6BD8-41E5-B922-750616565154}"/>
              </a:ext>
            </a:extLst>
          </p:cNvPr>
          <p:cNvCxnSpPr>
            <a:cxnSpLocks/>
          </p:cNvCxnSpPr>
          <p:nvPr/>
        </p:nvCxnSpPr>
        <p:spPr>
          <a:xfrm>
            <a:off x="3545395" y="2462549"/>
            <a:ext cx="2217158" cy="1402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543E741-AB7B-4F5E-B9B3-6C1F522E348C}"/>
              </a:ext>
            </a:extLst>
          </p:cNvPr>
          <p:cNvSpPr txBox="1"/>
          <p:nvPr/>
        </p:nvSpPr>
        <p:spPr>
          <a:xfrm>
            <a:off x="10828656" y="3173279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9E511E7-6F1B-4C30-ABA1-11D0622CF2B6}"/>
              </a:ext>
            </a:extLst>
          </p:cNvPr>
          <p:cNvSpPr txBox="1"/>
          <p:nvPr/>
        </p:nvSpPr>
        <p:spPr>
          <a:xfrm>
            <a:off x="10905490" y="55044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43E63FC-2658-4969-A8E0-8EE487969904}"/>
              </a:ext>
            </a:extLst>
          </p:cNvPr>
          <p:cNvSpPr txBox="1"/>
          <p:nvPr/>
        </p:nvSpPr>
        <p:spPr>
          <a:xfrm>
            <a:off x="1942465" y="54568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1B328777-CB79-414F-912F-ECC3211F136E}"/>
              </a:ext>
            </a:extLst>
          </p:cNvPr>
          <p:cNvCxnSpPr>
            <a:cxnSpLocks/>
          </p:cNvCxnSpPr>
          <p:nvPr/>
        </p:nvCxnSpPr>
        <p:spPr>
          <a:xfrm>
            <a:off x="6441031" y="622428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21787260-0EEB-4311-B047-58FF94D4D869}"/>
              </a:ext>
            </a:extLst>
          </p:cNvPr>
          <p:cNvCxnSpPr>
            <a:cxnSpLocks/>
          </p:cNvCxnSpPr>
          <p:nvPr/>
        </p:nvCxnSpPr>
        <p:spPr>
          <a:xfrm flipV="1">
            <a:off x="9984989" y="4760546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6536BFA-0350-466E-BD9A-7A716E9B2B0B}"/>
              </a:ext>
            </a:extLst>
          </p:cNvPr>
          <p:cNvCxnSpPr>
            <a:cxnSpLocks/>
          </p:cNvCxnSpPr>
          <p:nvPr/>
        </p:nvCxnSpPr>
        <p:spPr>
          <a:xfrm rot="10800000" flipH="1">
            <a:off x="6447497" y="4749751"/>
            <a:ext cx="4957807" cy="1452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43B1BCC-E940-4713-8E12-E16AEC4A76F0}"/>
              </a:ext>
            </a:extLst>
          </p:cNvPr>
          <p:cNvSpPr txBox="1"/>
          <p:nvPr/>
        </p:nvSpPr>
        <p:spPr>
          <a:xfrm>
            <a:off x="1972945" y="290664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C2549DB-B9BD-44E5-97B8-AAD16A6D4E93}"/>
              </a:ext>
            </a:extLst>
          </p:cNvPr>
          <p:cNvSpPr txBox="1"/>
          <p:nvPr/>
        </p:nvSpPr>
        <p:spPr>
          <a:xfrm>
            <a:off x="10923905" y="314032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3865CD62-B8DD-4DB3-86FB-FEE751C4C974}"/>
              </a:ext>
            </a:extLst>
          </p:cNvPr>
          <p:cNvCxnSpPr>
            <a:cxnSpLocks/>
          </p:cNvCxnSpPr>
          <p:nvPr/>
        </p:nvCxnSpPr>
        <p:spPr>
          <a:xfrm rot="10800000" flipV="1">
            <a:off x="6646794" y="2493596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AD4BA200-465E-4D00-B234-57C100C9C427}"/>
              </a:ext>
            </a:extLst>
          </p:cNvPr>
          <p:cNvCxnSpPr>
            <a:cxnSpLocks/>
          </p:cNvCxnSpPr>
          <p:nvPr/>
        </p:nvCxnSpPr>
        <p:spPr>
          <a:xfrm rot="10800000">
            <a:off x="8022474" y="250126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725610CA-59A5-49A2-9B4E-8766E35720E1}"/>
              </a:ext>
            </a:extLst>
          </p:cNvPr>
          <p:cNvCxnSpPr>
            <a:cxnSpLocks/>
          </p:cNvCxnSpPr>
          <p:nvPr/>
        </p:nvCxnSpPr>
        <p:spPr>
          <a:xfrm flipH="1">
            <a:off x="6674827" y="2493596"/>
            <a:ext cx="4957807" cy="1452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bar chart&#10;&#10;Description automatically generated">
            <a:extLst>
              <a:ext uri="{FF2B5EF4-FFF2-40B4-BE49-F238E27FC236}">
                <a16:creationId xmlns="" xmlns:a16="http://schemas.microsoft.com/office/drawing/2014/main" id="{9C0AFD2B-A8FB-45D7-80BC-E4F4B2E16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25" y="1124811"/>
            <a:ext cx="4073525" cy="1189764"/>
          </a:xfrm>
          <a:prstGeom prst="rect">
            <a:avLst/>
          </a:prstGeom>
          <a:ln w="12700">
            <a:solidFill>
              <a:srgbClr val="66FF33"/>
            </a:solidFill>
          </a:ln>
        </p:spPr>
      </p:pic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Vector Subtraction – Acute Angle Triangle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1613615" y="404368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979523" y="2558513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AEDFEA58-3C36-471E-9CDE-E398D72EA2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675" y="3844925"/>
            <a:ext cx="37465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6" y="35514"/>
            <a:ext cx="680232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u="sng" dirty="0"/>
              <a:t>Reverse the direction of the subtracted vector and then add</a:t>
            </a:r>
            <a:endParaRPr lang="en-GB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1613615" y="471995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H="1" flipV="1">
            <a:off x="7979523" y="3168113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con&#10;&#10;Description automatically generated">
            <a:extLst>
              <a:ext uri="{FF2B5EF4-FFF2-40B4-BE49-F238E27FC236}">
                <a16:creationId xmlns="" xmlns:a16="http://schemas.microsoft.com/office/drawing/2014/main" id="{F3A3BC4D-9B13-447A-8634-59C3F908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454" y="4506757"/>
            <a:ext cx="342900" cy="431800"/>
          </a:xfrm>
          <a:prstGeom prst="rect">
            <a:avLst/>
          </a:prstGeom>
        </p:spPr>
      </p:pic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00E8CB89-7585-4BA1-A3F4-35175DEDA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384" y="351155"/>
            <a:ext cx="4905375" cy="1541689"/>
          </a:xfrm>
          <a:prstGeom prst="rect">
            <a:avLst/>
          </a:prstGeom>
          <a:ln w="12700">
            <a:solidFill>
              <a:srgbClr val="66FF33"/>
            </a:solidFill>
          </a:ln>
          <a:effectLst>
            <a:glow rad="38100">
              <a:srgbClr val="66FF33"/>
            </a:glow>
          </a:effectLst>
        </p:spPr>
      </p:pic>
    </p:spTree>
    <p:extLst>
      <p:ext uri="{BB962C8B-B14F-4D97-AF65-F5344CB8AC3E}">
        <p14:creationId xmlns:p14="http://schemas.microsoft.com/office/powerpoint/2010/main" val="322364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Vector Subtraction – Acute Angle Triangle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1613615" y="629158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H="1" flipV="1">
            <a:off x="2990089" y="4130967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4C31C565-09A0-464B-B9C6-BFBF42DB72CB}"/>
              </a:ext>
            </a:extLst>
          </p:cNvPr>
          <p:cNvCxnSpPr>
            <a:cxnSpLocks/>
          </p:cNvCxnSpPr>
          <p:nvPr/>
        </p:nvCxnSpPr>
        <p:spPr>
          <a:xfrm flipV="1">
            <a:off x="1622278" y="4140492"/>
            <a:ext cx="1376955" cy="21516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6942FF8C-485F-419A-BA82-58C026AAB3A7}"/>
              </a:ext>
            </a:extLst>
          </p:cNvPr>
          <p:cNvCxnSpPr>
            <a:cxnSpLocks/>
          </p:cNvCxnSpPr>
          <p:nvPr/>
        </p:nvCxnSpPr>
        <p:spPr>
          <a:xfrm flipH="1" flipV="1">
            <a:off x="6353938" y="4130205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F8087532-2AD3-4280-B953-665BB1ED13B6}"/>
              </a:ext>
            </a:extLst>
          </p:cNvPr>
          <p:cNvCxnSpPr>
            <a:cxnSpLocks/>
          </p:cNvCxnSpPr>
          <p:nvPr/>
        </p:nvCxnSpPr>
        <p:spPr>
          <a:xfrm>
            <a:off x="6339158" y="4122929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43D1FA6-47A0-4449-B0FD-1E19E4845D34}"/>
              </a:ext>
            </a:extLst>
          </p:cNvPr>
          <p:cNvCxnSpPr>
            <a:cxnSpLocks/>
          </p:cNvCxnSpPr>
          <p:nvPr/>
        </p:nvCxnSpPr>
        <p:spPr>
          <a:xfrm flipV="1">
            <a:off x="8515330" y="4130205"/>
            <a:ext cx="1376955" cy="21516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hart&#10;&#10;Description automatically generated">
            <a:extLst>
              <a:ext uri="{FF2B5EF4-FFF2-40B4-BE49-F238E27FC236}">
                <a16:creationId xmlns="" xmlns:a16="http://schemas.microsoft.com/office/drawing/2014/main" id="{3F4ED20E-A685-4BA9-BD2C-94891A1D75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325" y="1512894"/>
            <a:ext cx="5003800" cy="1541455"/>
          </a:xfrm>
          <a:prstGeom prst="rect">
            <a:avLst/>
          </a:prstGeom>
          <a:ln w="12700">
            <a:solidFill>
              <a:srgbClr val="66FF33"/>
            </a:solidFill>
          </a:ln>
          <a:effectLst>
            <a:glow rad="38100">
              <a:srgbClr val="66FF33"/>
            </a:glow>
          </a:effectLst>
        </p:spPr>
      </p:pic>
    </p:spTree>
    <p:extLst>
      <p:ext uri="{BB962C8B-B14F-4D97-AF65-F5344CB8AC3E}">
        <p14:creationId xmlns:p14="http://schemas.microsoft.com/office/powerpoint/2010/main" val="202955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Example 5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3179525" y="641604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1020954" y="4245902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4C31C565-09A0-464B-B9C6-BFBF42DB72CB}"/>
              </a:ext>
            </a:extLst>
          </p:cNvPr>
          <p:cNvCxnSpPr>
            <a:cxnSpLocks/>
          </p:cNvCxnSpPr>
          <p:nvPr/>
        </p:nvCxnSpPr>
        <p:spPr>
          <a:xfrm>
            <a:off x="1012042" y="4254792"/>
            <a:ext cx="5766213" cy="2131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6942FF8C-485F-419A-BA82-58C026AAB3A7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471538" y="4140365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F8087532-2AD3-4280-B953-665BB1ED13B6}"/>
              </a:ext>
            </a:extLst>
          </p:cNvPr>
          <p:cNvCxnSpPr>
            <a:cxnSpLocks/>
          </p:cNvCxnSpPr>
          <p:nvPr/>
        </p:nvCxnSpPr>
        <p:spPr>
          <a:xfrm rot="10800000">
            <a:off x="7375478" y="4122929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43D1FA6-47A0-4449-B0FD-1E19E4845D34}"/>
              </a:ext>
            </a:extLst>
          </p:cNvPr>
          <p:cNvCxnSpPr>
            <a:cxnSpLocks/>
          </p:cNvCxnSpPr>
          <p:nvPr/>
        </p:nvCxnSpPr>
        <p:spPr>
          <a:xfrm rot="10800000" flipV="1">
            <a:off x="9582130" y="4120045"/>
            <a:ext cx="1376955" cy="21516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F7499940-BFED-4DF8-8B7F-EA7BF114AC64}"/>
              </a:ext>
            </a:extLst>
          </p:cNvPr>
          <p:cNvCxnSpPr>
            <a:cxnSpLocks/>
          </p:cNvCxnSpPr>
          <p:nvPr/>
        </p:nvCxnSpPr>
        <p:spPr>
          <a:xfrm flipH="1" flipV="1">
            <a:off x="4534409" y="2645067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5429D1F9-998C-47BA-B86C-7CFB31B2F5EB}"/>
              </a:ext>
            </a:extLst>
          </p:cNvPr>
          <p:cNvCxnSpPr>
            <a:cxnSpLocks/>
          </p:cNvCxnSpPr>
          <p:nvPr/>
        </p:nvCxnSpPr>
        <p:spPr>
          <a:xfrm rot="10800000">
            <a:off x="972900" y="265176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BCE5B5B2-5BA5-452B-9536-06EB519A0C1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43323" y="1646212"/>
            <a:ext cx="1376955" cy="21516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8A804FCA-A7BF-4DB8-B657-06005691E0A1}"/>
              </a:ext>
            </a:extLst>
          </p:cNvPr>
          <p:cNvCxnSpPr>
            <a:cxnSpLocks/>
          </p:cNvCxnSpPr>
          <p:nvPr/>
        </p:nvCxnSpPr>
        <p:spPr>
          <a:xfrm flipH="1" flipV="1">
            <a:off x="8842249" y="1646212"/>
            <a:ext cx="216000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A3944A7F-141C-42CD-9298-405E1081FEFB}"/>
              </a:ext>
            </a:extLst>
          </p:cNvPr>
          <p:cNvCxnSpPr>
            <a:cxnSpLocks/>
          </p:cNvCxnSpPr>
          <p:nvPr/>
        </p:nvCxnSpPr>
        <p:spPr>
          <a:xfrm>
            <a:off x="7455615" y="378650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8E0E2990-1ECA-4CB1-AA70-24A1A91A0970}"/>
              </a:ext>
            </a:extLst>
          </p:cNvPr>
          <p:cNvCxnSpPr>
            <a:cxnSpLocks/>
          </p:cNvCxnSpPr>
          <p:nvPr/>
        </p:nvCxnSpPr>
        <p:spPr>
          <a:xfrm rot="10800000">
            <a:off x="961724" y="2645067"/>
            <a:ext cx="5742845" cy="21600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84E1269-6A18-4D69-B747-E03AC27B1A80}"/>
              </a:ext>
            </a:extLst>
          </p:cNvPr>
          <p:cNvSpPr txBox="1"/>
          <p:nvPr/>
        </p:nvSpPr>
        <p:spPr>
          <a:xfrm>
            <a:off x="847725" y="292887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9E55A0E-D28E-42FD-805C-6C981E64469B}"/>
              </a:ext>
            </a:extLst>
          </p:cNvPr>
          <p:cNvSpPr txBox="1"/>
          <p:nvPr/>
        </p:nvSpPr>
        <p:spPr>
          <a:xfrm>
            <a:off x="7419975" y="257644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CE727D3F-9C10-417A-9C79-69649769380D}"/>
              </a:ext>
            </a:extLst>
          </p:cNvPr>
          <p:cNvSpPr txBox="1"/>
          <p:nvPr/>
        </p:nvSpPr>
        <p:spPr>
          <a:xfrm>
            <a:off x="847725" y="535774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AA7CA42-B9E9-4907-AF95-39CE86B9CE02}"/>
              </a:ext>
            </a:extLst>
          </p:cNvPr>
          <p:cNvSpPr txBox="1"/>
          <p:nvPr/>
        </p:nvSpPr>
        <p:spPr>
          <a:xfrm>
            <a:off x="7391400" y="5357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C0FB03A1-B54F-4D6C-ADE9-C57CE4D1F582}"/>
              </a:ext>
            </a:extLst>
          </p:cNvPr>
          <p:cNvSpPr txBox="1"/>
          <p:nvPr/>
        </p:nvSpPr>
        <p:spPr>
          <a:xfrm>
            <a:off x="7896225" y="539115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C6D32506-E881-4145-92A2-26276EDF6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640" y="1197681"/>
            <a:ext cx="4016768" cy="1163883"/>
          </a:xfrm>
          <a:prstGeom prst="rect">
            <a:avLst/>
          </a:prstGeom>
          <a:solidFill>
            <a:srgbClr val="FFFF00"/>
          </a:solidFill>
          <a:ln w="12700">
            <a:solidFill>
              <a:srgbClr val="66FF33"/>
            </a:solidFill>
          </a:ln>
          <a:effectLst>
            <a:glow rad="25400">
              <a:srgbClr val="66FF33"/>
            </a:glow>
          </a:effectLst>
        </p:spPr>
      </p:pic>
    </p:spTree>
    <p:extLst>
      <p:ext uri="{BB962C8B-B14F-4D97-AF65-F5344CB8AC3E}">
        <p14:creationId xmlns:p14="http://schemas.microsoft.com/office/powerpoint/2010/main" val="110323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Example 6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1037579" y="641604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V="1">
            <a:off x="4558094" y="4242146"/>
            <a:ext cx="1458421" cy="21401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4C31C565-09A0-464B-B9C6-BFBF42DB72CB}"/>
              </a:ext>
            </a:extLst>
          </p:cNvPr>
          <p:cNvCxnSpPr>
            <a:cxnSpLocks/>
          </p:cNvCxnSpPr>
          <p:nvPr/>
        </p:nvCxnSpPr>
        <p:spPr>
          <a:xfrm flipV="1">
            <a:off x="1057151" y="4229620"/>
            <a:ext cx="4933544" cy="21738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6942FF8C-485F-419A-BA82-58C026AAB3A7}"/>
              </a:ext>
            </a:extLst>
          </p:cNvPr>
          <p:cNvCxnSpPr>
            <a:cxnSpLocks/>
          </p:cNvCxnSpPr>
          <p:nvPr/>
        </p:nvCxnSpPr>
        <p:spPr>
          <a:xfrm flipH="1" flipV="1">
            <a:off x="7471532" y="4140365"/>
            <a:ext cx="2137844" cy="20829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F8087532-2AD3-4280-B953-665BB1ED13B6}"/>
              </a:ext>
            </a:extLst>
          </p:cNvPr>
          <p:cNvCxnSpPr>
            <a:cxnSpLocks/>
          </p:cNvCxnSpPr>
          <p:nvPr/>
        </p:nvCxnSpPr>
        <p:spPr>
          <a:xfrm>
            <a:off x="7471532" y="4140365"/>
            <a:ext cx="3546777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43D1FA6-47A0-4449-B0FD-1E19E4845D34}"/>
              </a:ext>
            </a:extLst>
          </p:cNvPr>
          <p:cNvCxnSpPr>
            <a:cxnSpLocks/>
          </p:cNvCxnSpPr>
          <p:nvPr/>
        </p:nvCxnSpPr>
        <p:spPr>
          <a:xfrm rot="10800000" flipV="1">
            <a:off x="9601180" y="4120045"/>
            <a:ext cx="1376955" cy="21516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5429D1F9-998C-47BA-B86C-7CFB31B2F5EB}"/>
              </a:ext>
            </a:extLst>
          </p:cNvPr>
          <p:cNvCxnSpPr>
            <a:cxnSpLocks/>
          </p:cNvCxnSpPr>
          <p:nvPr/>
        </p:nvCxnSpPr>
        <p:spPr>
          <a:xfrm rot="10800000">
            <a:off x="2375812" y="265176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BCE5B5B2-5BA5-452B-9536-06EB519A0C1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43323" y="1646212"/>
            <a:ext cx="1376955" cy="21516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8A804FCA-A7BF-4DB8-B657-06005691E0A1}"/>
              </a:ext>
            </a:extLst>
          </p:cNvPr>
          <p:cNvCxnSpPr>
            <a:cxnSpLocks/>
          </p:cNvCxnSpPr>
          <p:nvPr/>
        </p:nvCxnSpPr>
        <p:spPr>
          <a:xfrm>
            <a:off x="8820278" y="1646212"/>
            <a:ext cx="2181971" cy="21402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A3944A7F-141C-42CD-9298-405E1081FEFB}"/>
              </a:ext>
            </a:extLst>
          </p:cNvPr>
          <p:cNvCxnSpPr>
            <a:cxnSpLocks/>
          </p:cNvCxnSpPr>
          <p:nvPr/>
        </p:nvCxnSpPr>
        <p:spPr>
          <a:xfrm>
            <a:off x="7455615" y="3786506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8E0E2990-1ECA-4CB1-AA70-24A1A91A0970}"/>
              </a:ext>
            </a:extLst>
          </p:cNvPr>
          <p:cNvCxnSpPr>
            <a:cxnSpLocks/>
          </p:cNvCxnSpPr>
          <p:nvPr/>
        </p:nvCxnSpPr>
        <p:spPr>
          <a:xfrm flipH="1">
            <a:off x="1066537" y="2668044"/>
            <a:ext cx="4941782" cy="20588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84E1269-6A18-4D69-B747-E03AC27B1A80}"/>
              </a:ext>
            </a:extLst>
          </p:cNvPr>
          <p:cNvSpPr txBox="1"/>
          <p:nvPr/>
        </p:nvSpPr>
        <p:spPr>
          <a:xfrm>
            <a:off x="847725" y="292887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9E55A0E-D28E-42FD-805C-6C981E64469B}"/>
              </a:ext>
            </a:extLst>
          </p:cNvPr>
          <p:cNvSpPr txBox="1"/>
          <p:nvPr/>
        </p:nvSpPr>
        <p:spPr>
          <a:xfrm>
            <a:off x="7419975" y="257644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CE727D3F-9C10-417A-9C79-69649769380D}"/>
              </a:ext>
            </a:extLst>
          </p:cNvPr>
          <p:cNvSpPr txBox="1"/>
          <p:nvPr/>
        </p:nvSpPr>
        <p:spPr>
          <a:xfrm>
            <a:off x="847725" y="535774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AA7CA42-B9E9-4907-AF95-39CE86B9CE02}"/>
              </a:ext>
            </a:extLst>
          </p:cNvPr>
          <p:cNvSpPr txBox="1"/>
          <p:nvPr/>
        </p:nvSpPr>
        <p:spPr>
          <a:xfrm>
            <a:off x="7391400" y="5357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C0FB03A1-B54F-4D6C-ADE9-C57CE4D1F582}"/>
              </a:ext>
            </a:extLst>
          </p:cNvPr>
          <p:cNvSpPr txBox="1"/>
          <p:nvPr/>
        </p:nvSpPr>
        <p:spPr>
          <a:xfrm>
            <a:off x="8372213" y="2409962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186FDB15-14AC-43F3-93D8-746F1112CA9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19573" y="2650380"/>
            <a:ext cx="1376955" cy="21516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Chart&#10;&#10;Description automatically generated">
            <a:extLst>
              <a:ext uri="{FF2B5EF4-FFF2-40B4-BE49-F238E27FC236}">
                <a16:creationId xmlns="" xmlns:a16="http://schemas.microsoft.com/office/drawing/2014/main" id="{339B211F-C1A1-44B1-B1D9-E2ED5B605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1" y="1110782"/>
            <a:ext cx="3841750" cy="1381592"/>
          </a:xfrm>
          <a:prstGeom prst="rect">
            <a:avLst/>
          </a:prstGeom>
          <a:ln w="12700">
            <a:solidFill>
              <a:srgbClr val="66FF33"/>
            </a:solidFill>
          </a:ln>
        </p:spPr>
      </p:pic>
    </p:spTree>
    <p:extLst>
      <p:ext uri="{BB962C8B-B14F-4D97-AF65-F5344CB8AC3E}">
        <p14:creationId xmlns:p14="http://schemas.microsoft.com/office/powerpoint/2010/main" val="281317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Lesson Objectives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707370-388F-426D-9601-9096211CCACD}"/>
              </a:ext>
            </a:extLst>
          </p:cNvPr>
          <p:cNvSpPr txBox="1">
            <a:spLocks/>
          </p:cNvSpPr>
          <p:nvPr/>
        </p:nvSpPr>
        <p:spPr>
          <a:xfrm>
            <a:off x="990600" y="1727200"/>
            <a:ext cx="10515600" cy="448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b="1" dirty="0"/>
              <a:t>Demonstrate vector subtraction for </a:t>
            </a:r>
            <a:r>
              <a:rPr lang="en-GB" b="1" u="sng" dirty="0"/>
              <a:t>right</a:t>
            </a:r>
            <a:r>
              <a:rPr lang="en-GB" b="1" dirty="0"/>
              <a:t> angle triangles.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b="1" dirty="0"/>
              <a:t>Apply understanding of subtraction to </a:t>
            </a:r>
            <a:r>
              <a:rPr lang="en-GB" b="1" u="sng" dirty="0"/>
              <a:t>obtuse</a:t>
            </a:r>
            <a:r>
              <a:rPr lang="en-GB" b="1" dirty="0"/>
              <a:t> angle triangles.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b="1" dirty="0"/>
              <a:t>Explain subtraction of vectors for </a:t>
            </a:r>
            <a:r>
              <a:rPr lang="en-GB" b="1" u="sng" dirty="0"/>
              <a:t>acute</a:t>
            </a:r>
            <a:r>
              <a:rPr lang="en-GB" b="1" dirty="0"/>
              <a:t> angle triangles.</a:t>
            </a:r>
          </a:p>
          <a:p>
            <a:pPr marL="742950" indent="-742950">
              <a:buAutoNum type="arabicPeriod"/>
            </a:pP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BED3526-B750-4EF7-9E4D-E0BC194DA36D}"/>
              </a:ext>
            </a:extLst>
          </p:cNvPr>
          <p:cNvSpPr txBox="1"/>
          <p:nvPr/>
        </p:nvSpPr>
        <p:spPr>
          <a:xfrm>
            <a:off x="5124450" y="22479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4B85B71-6DA5-4A00-9361-6AAC44FEFDD2}"/>
              </a:ext>
            </a:extLst>
          </p:cNvPr>
          <p:cNvSpPr txBox="1"/>
          <p:nvPr/>
        </p:nvSpPr>
        <p:spPr>
          <a:xfrm>
            <a:off x="6762750" y="3457575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C02169E-D9A0-4758-87FC-4A976308705D}"/>
              </a:ext>
            </a:extLst>
          </p:cNvPr>
          <p:cNvSpPr txBox="1"/>
          <p:nvPr/>
        </p:nvSpPr>
        <p:spPr>
          <a:xfrm>
            <a:off x="5124450" y="4676775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Lesson Objectives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707370-388F-426D-9601-9096211CCACD}"/>
              </a:ext>
            </a:extLst>
          </p:cNvPr>
          <p:cNvSpPr txBox="1">
            <a:spLocks/>
          </p:cNvSpPr>
          <p:nvPr/>
        </p:nvSpPr>
        <p:spPr>
          <a:xfrm>
            <a:off x="990600" y="1727200"/>
            <a:ext cx="10515600" cy="448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b="1" dirty="0"/>
              <a:t>Demonstrate vector subtraction for </a:t>
            </a:r>
            <a:r>
              <a:rPr lang="en-GB" b="1" u="sng" dirty="0"/>
              <a:t>right</a:t>
            </a:r>
            <a:r>
              <a:rPr lang="en-GB" b="1" dirty="0"/>
              <a:t> angle triangles.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b="1" dirty="0"/>
              <a:t>Apply understanding to </a:t>
            </a:r>
            <a:r>
              <a:rPr lang="en-GB" b="1" u="sng" dirty="0"/>
              <a:t>obtuse</a:t>
            </a:r>
            <a:r>
              <a:rPr lang="en-GB" b="1" dirty="0"/>
              <a:t> angle triangles.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b="1" dirty="0"/>
              <a:t>Explain subtraction of vectors for </a:t>
            </a:r>
            <a:r>
              <a:rPr lang="en-GB" b="1" u="sng" dirty="0"/>
              <a:t>acute</a:t>
            </a:r>
            <a:r>
              <a:rPr lang="en-GB" b="1" dirty="0"/>
              <a:t> angle triangles.</a:t>
            </a:r>
          </a:p>
          <a:p>
            <a:pPr marL="742950" indent="-742950"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944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Vector Subtraction – Right Angle Triangle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2283460" y="4043681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V="1">
            <a:off x="8514080" y="2961005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0C229E0-C376-4F96-B075-ABFF028D4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675" y="3844925"/>
            <a:ext cx="37465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Reverse the direction of the subtracted vector and then add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2283460" y="4043681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8514080" y="2961005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con&#10;&#10;Description automatically generated">
            <a:extLst>
              <a:ext uri="{FF2B5EF4-FFF2-40B4-BE49-F238E27FC236}">
                <a16:creationId xmlns="" xmlns:a16="http://schemas.microsoft.com/office/drawing/2014/main" id="{C846A1E8-3CF1-44D4-A4FB-247B1D2C5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221" y="3812067"/>
            <a:ext cx="342900" cy="431800"/>
          </a:xfrm>
          <a:prstGeom prst="rect">
            <a:avLst/>
          </a:prstGeom>
        </p:spPr>
      </p:pic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136FDB59-B37D-4B47-B1E2-1B7A921AF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659" y="1255036"/>
            <a:ext cx="3143885" cy="1277344"/>
          </a:xfrm>
          <a:prstGeom prst="rect">
            <a:avLst/>
          </a:prstGeom>
          <a:ln w="12700">
            <a:solidFill>
              <a:srgbClr val="66FF33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47600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Vector Subtraction – Right Angle Triangle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2283460" y="4043681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64817" y="4041032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74F673B-88C4-4ACD-A27F-FB94B4ABD052}"/>
              </a:ext>
            </a:extLst>
          </p:cNvPr>
          <p:cNvCxnSpPr>
            <a:cxnSpLocks/>
          </p:cNvCxnSpPr>
          <p:nvPr/>
        </p:nvCxnSpPr>
        <p:spPr>
          <a:xfrm>
            <a:off x="2296625" y="4036645"/>
            <a:ext cx="2866835" cy="2164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087F86BE-F192-41D7-AF38-A30740E4F5BD}"/>
              </a:ext>
            </a:extLst>
          </p:cNvPr>
          <p:cNvCxnSpPr>
            <a:cxnSpLocks/>
          </p:cNvCxnSpPr>
          <p:nvPr/>
        </p:nvCxnSpPr>
        <p:spPr>
          <a:xfrm rot="10800000" flipV="1">
            <a:off x="8028997" y="2039512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991A0600-5271-4DD7-8D14-7A39F131C694}"/>
              </a:ext>
            </a:extLst>
          </p:cNvPr>
          <p:cNvCxnSpPr>
            <a:cxnSpLocks/>
          </p:cNvCxnSpPr>
          <p:nvPr/>
        </p:nvCxnSpPr>
        <p:spPr>
          <a:xfrm>
            <a:off x="8028606" y="4181434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32314EAB-3C18-4B5D-91B7-B6CB4338AC51}"/>
              </a:ext>
            </a:extLst>
          </p:cNvPr>
          <p:cNvCxnSpPr>
            <a:cxnSpLocks/>
          </p:cNvCxnSpPr>
          <p:nvPr/>
        </p:nvCxnSpPr>
        <p:spPr>
          <a:xfrm>
            <a:off x="8028606" y="2037674"/>
            <a:ext cx="2880000" cy="21618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679ECC43-ECE8-4BF3-A365-AB8B8EDD9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25" y="1519579"/>
            <a:ext cx="3994149" cy="1626845"/>
          </a:xfrm>
          <a:prstGeom prst="rect">
            <a:avLst/>
          </a:prstGeom>
          <a:ln w="12700">
            <a:solidFill>
              <a:srgbClr val="66FF33"/>
            </a:solidFill>
          </a:ln>
        </p:spPr>
      </p:pic>
    </p:spTree>
    <p:extLst>
      <p:ext uri="{BB962C8B-B14F-4D97-AF65-F5344CB8AC3E}">
        <p14:creationId xmlns:p14="http://schemas.microsoft.com/office/powerpoint/2010/main" val="393048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464"/>
            <a:ext cx="7686673" cy="1325563"/>
          </a:xfrm>
        </p:spPr>
        <p:txBody>
          <a:bodyPr/>
          <a:lstStyle/>
          <a:p>
            <a:pPr algn="ctr"/>
            <a:r>
              <a:rPr lang="en-GB" b="1" u="sng" dirty="0"/>
              <a:t>Example 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 rot="10800000">
            <a:off x="2292985" y="1775461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V="1">
            <a:off x="5164817" y="1763287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74F673B-88C4-4ACD-A27F-FB94B4ABD052}"/>
              </a:ext>
            </a:extLst>
          </p:cNvPr>
          <p:cNvCxnSpPr>
            <a:cxnSpLocks/>
          </p:cNvCxnSpPr>
          <p:nvPr/>
        </p:nvCxnSpPr>
        <p:spPr>
          <a:xfrm rot="10800000">
            <a:off x="2296625" y="1768425"/>
            <a:ext cx="2866835" cy="2164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087F86BE-F192-41D7-AF38-A30740E4F5BD}"/>
              </a:ext>
            </a:extLst>
          </p:cNvPr>
          <p:cNvCxnSpPr>
            <a:cxnSpLocks/>
          </p:cNvCxnSpPr>
          <p:nvPr/>
        </p:nvCxnSpPr>
        <p:spPr>
          <a:xfrm rot="10800000" flipV="1">
            <a:off x="8028997" y="4355992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991A0600-5271-4DD7-8D14-7A39F131C694}"/>
              </a:ext>
            </a:extLst>
          </p:cNvPr>
          <p:cNvCxnSpPr>
            <a:cxnSpLocks/>
          </p:cNvCxnSpPr>
          <p:nvPr/>
        </p:nvCxnSpPr>
        <p:spPr>
          <a:xfrm>
            <a:off x="8018446" y="6508074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32314EAB-3C18-4B5D-91B7-B6CB4338AC51}"/>
              </a:ext>
            </a:extLst>
          </p:cNvPr>
          <p:cNvCxnSpPr>
            <a:cxnSpLocks/>
          </p:cNvCxnSpPr>
          <p:nvPr/>
        </p:nvCxnSpPr>
        <p:spPr>
          <a:xfrm>
            <a:off x="8028606" y="4343994"/>
            <a:ext cx="2880000" cy="21618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C2A8D42-E423-493C-B1C0-F77903164545}"/>
              </a:ext>
            </a:extLst>
          </p:cNvPr>
          <p:cNvSpPr txBox="1"/>
          <p:nvPr/>
        </p:nvSpPr>
        <p:spPr>
          <a:xfrm>
            <a:off x="2165985" y="511327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FB28F105-BAC6-49B8-8019-8A1DE2D293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64817" y="4386472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4F1FA09B-49E4-4D01-87CD-EB000229FCF6}"/>
              </a:ext>
            </a:extLst>
          </p:cNvPr>
          <p:cNvCxnSpPr>
            <a:cxnSpLocks/>
          </p:cNvCxnSpPr>
          <p:nvPr/>
        </p:nvCxnSpPr>
        <p:spPr>
          <a:xfrm rot="10800000">
            <a:off x="2283460" y="6512561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="" xmlns:a16="http://schemas.microsoft.com/office/drawing/2014/main" id="{2E8BBEFD-BFF1-4CEB-83B7-84F7FCE6F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925" y="164254"/>
            <a:ext cx="3684816" cy="1324933"/>
          </a:xfrm>
          <a:prstGeom prst="rect">
            <a:avLst/>
          </a:prstGeom>
          <a:ln w="12700">
            <a:solidFill>
              <a:srgbClr val="66FF33"/>
            </a:solidFill>
          </a:ln>
          <a:effectLst>
            <a:glow rad="25400">
              <a:srgbClr val="66FF33"/>
            </a:glow>
            <a:softEdge rad="12700"/>
          </a:effectLst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B80F63E-5A64-47F1-AC3B-19812AB578C6}"/>
              </a:ext>
            </a:extLst>
          </p:cNvPr>
          <p:cNvSpPr txBox="1"/>
          <p:nvPr/>
        </p:nvSpPr>
        <p:spPr>
          <a:xfrm>
            <a:off x="10686415" y="51996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35A4270-6891-4AE8-B3B4-9F167681DF63}"/>
              </a:ext>
            </a:extLst>
          </p:cNvPr>
          <p:cNvSpPr txBox="1"/>
          <p:nvPr/>
        </p:nvSpPr>
        <p:spPr>
          <a:xfrm>
            <a:off x="2150110" y="273329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31D44E2C-F72B-48CC-AA7D-16E9909B77C1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83460" y="4410332"/>
            <a:ext cx="2880000" cy="20886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1518C21-F0D4-4F90-965C-743DBFAF55E7}"/>
              </a:ext>
            </a:extLst>
          </p:cNvPr>
          <p:cNvSpPr txBox="1"/>
          <p:nvPr/>
        </p:nvSpPr>
        <p:spPr>
          <a:xfrm>
            <a:off x="10714990" y="277583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BB73E7F9-BB8C-4776-96C4-296B010AD2EB}"/>
              </a:ext>
            </a:extLst>
          </p:cNvPr>
          <p:cNvCxnSpPr>
            <a:cxnSpLocks/>
          </p:cNvCxnSpPr>
          <p:nvPr/>
        </p:nvCxnSpPr>
        <p:spPr>
          <a:xfrm flipV="1">
            <a:off x="8019777" y="1753127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410DE2AD-9142-4A40-A62C-BC89F9A8C02C}"/>
              </a:ext>
            </a:extLst>
          </p:cNvPr>
          <p:cNvCxnSpPr>
            <a:cxnSpLocks/>
          </p:cNvCxnSpPr>
          <p:nvPr/>
        </p:nvCxnSpPr>
        <p:spPr>
          <a:xfrm>
            <a:off x="7998126" y="1763354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E803CD3D-0789-4804-B4A9-B56D72280AFA}"/>
              </a:ext>
            </a:extLst>
          </p:cNvPr>
          <p:cNvCxnSpPr>
            <a:cxnSpLocks/>
          </p:cNvCxnSpPr>
          <p:nvPr/>
        </p:nvCxnSpPr>
        <p:spPr>
          <a:xfrm rot="10800000" flipH="1">
            <a:off x="8028607" y="1775461"/>
            <a:ext cx="2866833" cy="21113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0BBBB2E-E6B6-4BCB-BC57-7CA6DF4D479A}"/>
              </a:ext>
            </a:extLst>
          </p:cNvPr>
          <p:cNvSpPr txBox="1"/>
          <p:nvPr/>
        </p:nvSpPr>
        <p:spPr>
          <a:xfrm>
            <a:off x="2473325" y="4956359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9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464"/>
            <a:ext cx="7648571" cy="1325563"/>
          </a:xfrm>
        </p:spPr>
        <p:txBody>
          <a:bodyPr/>
          <a:lstStyle/>
          <a:p>
            <a:pPr algn="ctr"/>
            <a:r>
              <a:rPr lang="en-GB" b="1" u="sng" dirty="0"/>
              <a:t>Example 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2292985" y="1775461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64817" y="1763287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74F673B-88C4-4ACD-A27F-FB94B4ABD052}"/>
              </a:ext>
            </a:extLst>
          </p:cNvPr>
          <p:cNvCxnSpPr>
            <a:cxnSpLocks/>
          </p:cNvCxnSpPr>
          <p:nvPr/>
        </p:nvCxnSpPr>
        <p:spPr>
          <a:xfrm>
            <a:off x="2296625" y="1768425"/>
            <a:ext cx="2866835" cy="2164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087F86BE-F192-41D7-AF38-A30740E4F5BD}"/>
              </a:ext>
            </a:extLst>
          </p:cNvPr>
          <p:cNvCxnSpPr>
            <a:cxnSpLocks/>
          </p:cNvCxnSpPr>
          <p:nvPr/>
        </p:nvCxnSpPr>
        <p:spPr>
          <a:xfrm flipV="1">
            <a:off x="8028997" y="4355992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991A0600-5271-4DD7-8D14-7A39F131C694}"/>
              </a:ext>
            </a:extLst>
          </p:cNvPr>
          <p:cNvCxnSpPr>
            <a:cxnSpLocks/>
          </p:cNvCxnSpPr>
          <p:nvPr/>
        </p:nvCxnSpPr>
        <p:spPr>
          <a:xfrm rot="10800000">
            <a:off x="8018446" y="6508074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32314EAB-3C18-4B5D-91B7-B6CB4338AC51}"/>
              </a:ext>
            </a:extLst>
          </p:cNvPr>
          <p:cNvCxnSpPr>
            <a:cxnSpLocks/>
          </p:cNvCxnSpPr>
          <p:nvPr/>
        </p:nvCxnSpPr>
        <p:spPr>
          <a:xfrm rot="10800000">
            <a:off x="8028606" y="4343994"/>
            <a:ext cx="2880000" cy="21618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C2A8D42-E423-493C-B1C0-F77903164545}"/>
              </a:ext>
            </a:extLst>
          </p:cNvPr>
          <p:cNvSpPr txBox="1"/>
          <p:nvPr/>
        </p:nvSpPr>
        <p:spPr>
          <a:xfrm>
            <a:off x="1985010" y="523709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FB28F105-BAC6-49B8-8019-8A1DE2D29367}"/>
              </a:ext>
            </a:extLst>
          </p:cNvPr>
          <p:cNvCxnSpPr>
            <a:cxnSpLocks/>
          </p:cNvCxnSpPr>
          <p:nvPr/>
        </p:nvCxnSpPr>
        <p:spPr>
          <a:xfrm flipV="1">
            <a:off x="5164817" y="4366152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4F1FA09B-49E4-4D01-87CD-EB000229FCF6}"/>
              </a:ext>
            </a:extLst>
          </p:cNvPr>
          <p:cNvCxnSpPr>
            <a:cxnSpLocks/>
          </p:cNvCxnSpPr>
          <p:nvPr/>
        </p:nvCxnSpPr>
        <p:spPr>
          <a:xfrm>
            <a:off x="2283460" y="6512561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="" xmlns:a16="http://schemas.microsoft.com/office/drawing/2014/main" id="{2E8BBEFD-BFF1-4CEB-83B7-84F7FCE6F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925" y="119304"/>
            <a:ext cx="3703866" cy="1331783"/>
          </a:xfrm>
          <a:prstGeom prst="rect">
            <a:avLst/>
          </a:prstGeom>
          <a:ln>
            <a:solidFill>
              <a:srgbClr val="66FF33"/>
            </a:solidFill>
          </a:ln>
          <a:effectLst>
            <a:glow rad="38100">
              <a:srgbClr val="66FF33"/>
            </a:glow>
          </a:effectLst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B80F63E-5A64-47F1-AC3B-19812AB578C6}"/>
              </a:ext>
            </a:extLst>
          </p:cNvPr>
          <p:cNvSpPr txBox="1"/>
          <p:nvPr/>
        </p:nvSpPr>
        <p:spPr>
          <a:xfrm>
            <a:off x="10905490" y="52472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35A4270-6891-4AE8-B3B4-9F167681DF63}"/>
              </a:ext>
            </a:extLst>
          </p:cNvPr>
          <p:cNvSpPr txBox="1"/>
          <p:nvPr/>
        </p:nvSpPr>
        <p:spPr>
          <a:xfrm>
            <a:off x="2035810" y="251421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31D44E2C-F72B-48CC-AA7D-16E9909B77C1}"/>
              </a:ext>
            </a:extLst>
          </p:cNvPr>
          <p:cNvCxnSpPr>
            <a:cxnSpLocks/>
          </p:cNvCxnSpPr>
          <p:nvPr/>
        </p:nvCxnSpPr>
        <p:spPr>
          <a:xfrm flipV="1">
            <a:off x="2283460" y="4410332"/>
            <a:ext cx="2880000" cy="20886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1518C21-F0D4-4F90-965C-743DBFAF55E7}"/>
              </a:ext>
            </a:extLst>
          </p:cNvPr>
          <p:cNvSpPr txBox="1"/>
          <p:nvPr/>
        </p:nvSpPr>
        <p:spPr>
          <a:xfrm>
            <a:off x="10905490" y="258533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BB73E7F9-BB8C-4776-96C4-296B010AD2EB}"/>
              </a:ext>
            </a:extLst>
          </p:cNvPr>
          <p:cNvCxnSpPr>
            <a:cxnSpLocks/>
          </p:cNvCxnSpPr>
          <p:nvPr/>
        </p:nvCxnSpPr>
        <p:spPr>
          <a:xfrm rot="10800000" flipV="1">
            <a:off x="8019777" y="1753127"/>
            <a:ext cx="0" cy="216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410DE2AD-9142-4A40-A62C-BC89F9A8C02C}"/>
              </a:ext>
            </a:extLst>
          </p:cNvPr>
          <p:cNvCxnSpPr>
            <a:cxnSpLocks/>
          </p:cNvCxnSpPr>
          <p:nvPr/>
        </p:nvCxnSpPr>
        <p:spPr>
          <a:xfrm rot="10800000">
            <a:off x="7998126" y="1763354"/>
            <a:ext cx="288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E803CD3D-0789-4804-B4A9-B56D72280AFA}"/>
              </a:ext>
            </a:extLst>
          </p:cNvPr>
          <p:cNvCxnSpPr>
            <a:cxnSpLocks/>
          </p:cNvCxnSpPr>
          <p:nvPr/>
        </p:nvCxnSpPr>
        <p:spPr>
          <a:xfrm flipH="1">
            <a:off x="8028607" y="1775461"/>
            <a:ext cx="2866833" cy="21113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0BBBB2E-E6B6-4BCB-BC57-7CA6DF4D479A}"/>
              </a:ext>
            </a:extLst>
          </p:cNvPr>
          <p:cNvSpPr txBox="1"/>
          <p:nvPr/>
        </p:nvSpPr>
        <p:spPr>
          <a:xfrm>
            <a:off x="10791825" y="27432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  <a:endParaRPr lang="en-GB" sz="60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2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Vector Subtraction – Obtuse Angle Triangle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794904" y="404368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flipV="1">
            <a:off x="8201370" y="2598610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A96ADE35-F1B3-445E-8758-B6A32331C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595" y="3844925"/>
            <a:ext cx="37465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45D9D-7414-4734-AF23-35E61BA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4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Reverse the direction of the subtracted vector and then add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36AEF343-9249-4BC5-93D2-482FDF8B628C}"/>
              </a:ext>
            </a:extLst>
          </p:cNvPr>
          <p:cNvCxnSpPr>
            <a:cxnSpLocks/>
          </p:cNvCxnSpPr>
          <p:nvPr/>
        </p:nvCxnSpPr>
        <p:spPr>
          <a:xfrm>
            <a:off x="794904" y="4043681"/>
            <a:ext cx="36000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92CEBA7-ED8D-4EF3-87ED-C6216A769C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8201370" y="2598610"/>
            <a:ext cx="1440000" cy="1440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con&#10;&#10;Description automatically generated">
            <a:extLst>
              <a:ext uri="{FF2B5EF4-FFF2-40B4-BE49-F238E27FC236}">
                <a16:creationId xmlns="" xmlns:a16="http://schemas.microsoft.com/office/drawing/2014/main" id="{FE59CF3F-FB94-42F0-B44C-1C9087868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221" y="3812067"/>
            <a:ext cx="342900" cy="431800"/>
          </a:xfrm>
          <a:prstGeom prst="rect">
            <a:avLst/>
          </a:prstGeom>
        </p:spPr>
      </p:pic>
      <p:pic>
        <p:nvPicPr>
          <p:cNvPr id="10" name="Picture 9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35113EB3-A054-43E9-99AF-95341DE354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15" y="1356678"/>
            <a:ext cx="4434479" cy="1132515"/>
          </a:xfrm>
          <a:prstGeom prst="rect">
            <a:avLst/>
          </a:prstGeom>
          <a:effectLst>
            <a:glow rad="38100">
              <a:srgbClr val="66FF33"/>
            </a:glow>
          </a:effectLst>
        </p:spPr>
      </p:pic>
    </p:spTree>
    <p:extLst>
      <p:ext uri="{BB962C8B-B14F-4D97-AF65-F5344CB8AC3E}">
        <p14:creationId xmlns:p14="http://schemas.microsoft.com/office/powerpoint/2010/main" val="17671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167</Words>
  <Application>Microsoft Office PowerPoint</Application>
  <PresentationFormat>Custom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Vector Subtraction</vt:lpstr>
      <vt:lpstr>Lesson Objectives</vt:lpstr>
      <vt:lpstr>Vector Subtraction – Right Angle Triangle</vt:lpstr>
      <vt:lpstr>Reverse the direction of the subtracted vector and then add</vt:lpstr>
      <vt:lpstr>Vector Subtraction – Right Angle Triangle</vt:lpstr>
      <vt:lpstr>Example 1</vt:lpstr>
      <vt:lpstr>Example 2</vt:lpstr>
      <vt:lpstr>Vector Subtraction – Obtuse Angle Triangle</vt:lpstr>
      <vt:lpstr>Reverse the direction of the subtracted vector and then add</vt:lpstr>
      <vt:lpstr>Vector Subtraction – Obtuse Angle Triangle</vt:lpstr>
      <vt:lpstr>Example 3</vt:lpstr>
      <vt:lpstr>Example 4</vt:lpstr>
      <vt:lpstr>Vector Subtraction – Acute Angle Triangle</vt:lpstr>
      <vt:lpstr>Reverse the direction of the subtracted vector and then add</vt:lpstr>
      <vt:lpstr>Vector Subtraction – Acute Angle Triangle</vt:lpstr>
      <vt:lpstr>Example 5</vt:lpstr>
      <vt:lpstr>Example 6</vt:lpstr>
      <vt:lpstr>Lesson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Healey</dc:creator>
  <cp:lastModifiedBy>Kev</cp:lastModifiedBy>
  <cp:revision>8</cp:revision>
  <dcterms:created xsi:type="dcterms:W3CDTF">2021-06-18T10:25:58Z</dcterms:created>
  <dcterms:modified xsi:type="dcterms:W3CDTF">2023-04-12T14:19:37Z</dcterms:modified>
</cp:coreProperties>
</file>