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49" r:id="rId3"/>
    <p:sldId id="348" r:id="rId4"/>
    <p:sldId id="309" r:id="rId5"/>
    <p:sldId id="351" r:id="rId6"/>
    <p:sldId id="35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50"/>
    <a:srgbClr val="2F55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DB278F7-687F-4BBC-A33A-097CD250BE6C}" v="997" dt="2022-07-29T10:26:00.5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52" autoAdjust="0"/>
    <p:restoredTop sz="94660"/>
  </p:normalViewPr>
  <p:slideViewPr>
    <p:cSldViewPr snapToGrid="0">
      <p:cViewPr varScale="1">
        <p:scale>
          <a:sx n="80" d="100"/>
          <a:sy n="80" d="100"/>
        </p:scale>
        <p:origin x="13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vin Healey" userId="ae2aa672-4d88-4631-ad0e-22298fe6b00a" providerId="ADAL" clId="{ADB278F7-687F-4BBC-A33A-097CD250BE6C}"/>
    <pc:docChg chg="undo custSel addSld delSld modSld sldOrd">
      <pc:chgData name="Kevin Healey" userId="ae2aa672-4d88-4631-ad0e-22298fe6b00a" providerId="ADAL" clId="{ADB278F7-687F-4BBC-A33A-097CD250BE6C}" dt="2022-07-29T10:28:19.650" v="4207" actId="478"/>
      <pc:docMkLst>
        <pc:docMk/>
      </pc:docMkLst>
      <pc:sldChg chg="modSp mod">
        <pc:chgData name="Kevin Healey" userId="ae2aa672-4d88-4631-ad0e-22298fe6b00a" providerId="ADAL" clId="{ADB278F7-687F-4BBC-A33A-097CD250BE6C}" dt="2022-07-28T16:34:00.921" v="44" actId="313"/>
        <pc:sldMkLst>
          <pc:docMk/>
          <pc:sldMk cId="3503744549" sldId="256"/>
        </pc:sldMkLst>
        <pc:spChg chg="mod">
          <ac:chgData name="Kevin Healey" userId="ae2aa672-4d88-4631-ad0e-22298fe6b00a" providerId="ADAL" clId="{ADB278F7-687F-4BBC-A33A-097CD250BE6C}" dt="2022-07-28T16:34:00.921" v="44" actId="313"/>
          <ac:spMkLst>
            <pc:docMk/>
            <pc:sldMk cId="3503744549" sldId="256"/>
            <ac:spMk id="2" creationId="{EEC9436F-55B0-4138-98C2-CC42B89D5C70}"/>
          </ac:spMkLst>
        </pc:spChg>
        <pc:spChg chg="mod">
          <ac:chgData name="Kevin Healey" userId="ae2aa672-4d88-4631-ad0e-22298fe6b00a" providerId="ADAL" clId="{ADB278F7-687F-4BBC-A33A-097CD250BE6C}" dt="2022-07-28T16:33:53.179" v="40" actId="20577"/>
          <ac:spMkLst>
            <pc:docMk/>
            <pc:sldMk cId="3503744549" sldId="256"/>
            <ac:spMk id="3" creationId="{6BE2F86A-EF29-46EB-9EF5-3F8E1BA14B41}"/>
          </ac:spMkLst>
        </pc:spChg>
      </pc:sldChg>
      <pc:sldChg chg="modSp mod">
        <pc:chgData name="Kevin Healey" userId="ae2aa672-4d88-4631-ad0e-22298fe6b00a" providerId="ADAL" clId="{ADB278F7-687F-4BBC-A33A-097CD250BE6C}" dt="2022-07-28T16:34:09.761" v="48" actId="313"/>
        <pc:sldMkLst>
          <pc:docMk/>
          <pc:sldMk cId="2685617640" sldId="309"/>
        </pc:sldMkLst>
        <pc:spChg chg="mod">
          <ac:chgData name="Kevin Healey" userId="ae2aa672-4d88-4631-ad0e-22298fe6b00a" providerId="ADAL" clId="{ADB278F7-687F-4BBC-A33A-097CD250BE6C}" dt="2022-07-28T16:34:09.761" v="48" actId="313"/>
          <ac:spMkLst>
            <pc:docMk/>
            <pc:sldMk cId="2685617640" sldId="309"/>
            <ac:spMk id="2" creationId="{EEC9436F-55B0-4138-98C2-CC42B89D5C70}"/>
          </ac:spMkLst>
        </pc:spChg>
        <pc:spChg chg="mod">
          <ac:chgData name="Kevin Healey" userId="ae2aa672-4d88-4631-ad0e-22298fe6b00a" providerId="ADAL" clId="{ADB278F7-687F-4BBC-A33A-097CD250BE6C}" dt="2022-07-28T16:33:32.342" v="35" actId="20577"/>
          <ac:spMkLst>
            <pc:docMk/>
            <pc:sldMk cId="2685617640" sldId="309"/>
            <ac:spMk id="3" creationId="{6BE2F86A-EF29-46EB-9EF5-3F8E1BA14B41}"/>
          </ac:spMkLst>
        </pc:spChg>
      </pc:sldChg>
      <pc:sldChg chg="del">
        <pc:chgData name="Kevin Healey" userId="ae2aa672-4d88-4631-ad0e-22298fe6b00a" providerId="ADAL" clId="{ADB278F7-687F-4BBC-A33A-097CD250BE6C}" dt="2022-07-28T16:34:28.248" v="49" actId="2696"/>
        <pc:sldMkLst>
          <pc:docMk/>
          <pc:sldMk cId="2472501380" sldId="346"/>
        </pc:sldMkLst>
      </pc:sldChg>
      <pc:sldChg chg="addSp delSp modSp del mod ord delAnim modAnim">
        <pc:chgData name="Kevin Healey" userId="ae2aa672-4d88-4631-ad0e-22298fe6b00a" providerId="ADAL" clId="{ADB278F7-687F-4BBC-A33A-097CD250BE6C}" dt="2022-07-29T10:27:49.117" v="4197" actId="2696"/>
        <pc:sldMkLst>
          <pc:docMk/>
          <pc:sldMk cId="2933091604" sldId="347"/>
        </pc:sldMkLst>
        <pc:spChg chg="del mod ord">
          <ac:chgData name="Kevin Healey" userId="ae2aa672-4d88-4631-ad0e-22298fe6b00a" providerId="ADAL" clId="{ADB278F7-687F-4BBC-A33A-097CD250BE6C}" dt="2022-07-28T16:48:39.712" v="1421" actId="478"/>
          <ac:spMkLst>
            <pc:docMk/>
            <pc:sldMk cId="2933091604" sldId="347"/>
            <ac:spMk id="5" creationId="{09742A7A-5509-506F-5D64-8DC0EB61B922}"/>
          </ac:spMkLst>
        </pc:spChg>
        <pc:spChg chg="del mod">
          <ac:chgData name="Kevin Healey" userId="ae2aa672-4d88-4631-ad0e-22298fe6b00a" providerId="ADAL" clId="{ADB278F7-687F-4BBC-A33A-097CD250BE6C}" dt="2022-07-28T16:48:36.445" v="1420" actId="478"/>
          <ac:spMkLst>
            <pc:docMk/>
            <pc:sldMk cId="2933091604" sldId="347"/>
            <ac:spMk id="9" creationId="{D5D7CA61-8DE5-6958-BD42-816A6408E3F1}"/>
          </ac:spMkLst>
        </pc:spChg>
        <pc:spChg chg="add mod">
          <ac:chgData name="Kevin Healey" userId="ae2aa672-4d88-4631-ad0e-22298fe6b00a" providerId="ADAL" clId="{ADB278F7-687F-4BBC-A33A-097CD250BE6C}" dt="2022-07-28T16:45:25" v="1165" actId="13926"/>
          <ac:spMkLst>
            <pc:docMk/>
            <pc:sldMk cId="2933091604" sldId="347"/>
            <ac:spMk id="10" creationId="{4EC6B844-DEC4-6BF2-DBAF-2DEED9CA3CF4}"/>
          </ac:spMkLst>
        </pc:spChg>
        <pc:spChg chg="add del mod">
          <ac:chgData name="Kevin Healey" userId="ae2aa672-4d88-4631-ad0e-22298fe6b00a" providerId="ADAL" clId="{ADB278F7-687F-4BBC-A33A-097CD250BE6C}" dt="2022-07-28T16:48:17.181" v="1415" actId="478"/>
          <ac:spMkLst>
            <pc:docMk/>
            <pc:sldMk cId="2933091604" sldId="347"/>
            <ac:spMk id="11" creationId="{40854929-8724-045E-8E60-2A57CA1EB7E4}"/>
          </ac:spMkLst>
        </pc:spChg>
        <pc:spChg chg="add del mod">
          <ac:chgData name="Kevin Healey" userId="ae2aa672-4d88-4631-ad0e-22298fe6b00a" providerId="ADAL" clId="{ADB278F7-687F-4BBC-A33A-097CD250BE6C}" dt="2022-07-28T16:48:20.464" v="1416" actId="478"/>
          <ac:spMkLst>
            <pc:docMk/>
            <pc:sldMk cId="2933091604" sldId="347"/>
            <ac:spMk id="12" creationId="{735C07E2-5B02-719D-AEB9-048ABD9159C0}"/>
          </ac:spMkLst>
        </pc:spChg>
        <pc:spChg chg="add del mod">
          <ac:chgData name="Kevin Healey" userId="ae2aa672-4d88-4631-ad0e-22298fe6b00a" providerId="ADAL" clId="{ADB278F7-687F-4BBC-A33A-097CD250BE6C}" dt="2022-07-28T16:48:29.847" v="1419" actId="478"/>
          <ac:spMkLst>
            <pc:docMk/>
            <pc:sldMk cId="2933091604" sldId="347"/>
            <ac:spMk id="13" creationId="{F6C26FFF-78F0-6C8B-6E79-F4BD4EF2A472}"/>
          </ac:spMkLst>
        </pc:spChg>
        <pc:spChg chg="del mod">
          <ac:chgData name="Kevin Healey" userId="ae2aa672-4d88-4631-ad0e-22298fe6b00a" providerId="ADAL" clId="{ADB278F7-687F-4BBC-A33A-097CD250BE6C}" dt="2022-07-28T16:41:25.347" v="637" actId="478"/>
          <ac:spMkLst>
            <pc:docMk/>
            <pc:sldMk cId="2933091604" sldId="347"/>
            <ac:spMk id="14" creationId="{60748D21-E8E4-241F-1B09-6CED55258C3D}"/>
          </ac:spMkLst>
        </pc:spChg>
        <pc:spChg chg="del mod">
          <ac:chgData name="Kevin Healey" userId="ae2aa672-4d88-4631-ad0e-22298fe6b00a" providerId="ADAL" clId="{ADB278F7-687F-4BBC-A33A-097CD250BE6C}" dt="2022-07-28T16:41:28.527" v="638" actId="478"/>
          <ac:spMkLst>
            <pc:docMk/>
            <pc:sldMk cId="2933091604" sldId="347"/>
            <ac:spMk id="15" creationId="{8D492104-D5A8-17D2-B613-4BE13271EE68}"/>
          </ac:spMkLst>
        </pc:spChg>
        <pc:spChg chg="add del mod">
          <ac:chgData name="Kevin Healey" userId="ae2aa672-4d88-4631-ad0e-22298fe6b00a" providerId="ADAL" clId="{ADB278F7-687F-4BBC-A33A-097CD250BE6C}" dt="2022-07-28T16:48:23.664" v="1417" actId="478"/>
          <ac:spMkLst>
            <pc:docMk/>
            <pc:sldMk cId="2933091604" sldId="347"/>
            <ac:spMk id="16" creationId="{C11818AB-63E5-C887-0A64-76302255EC50}"/>
          </ac:spMkLst>
        </pc:spChg>
        <pc:spChg chg="add del mod">
          <ac:chgData name="Kevin Healey" userId="ae2aa672-4d88-4631-ad0e-22298fe6b00a" providerId="ADAL" clId="{ADB278F7-687F-4BBC-A33A-097CD250BE6C}" dt="2022-07-28T16:48:26.900" v="1418" actId="478"/>
          <ac:spMkLst>
            <pc:docMk/>
            <pc:sldMk cId="2933091604" sldId="347"/>
            <ac:spMk id="17" creationId="{04EC1F75-79A9-6D1D-F2EB-031D487FBA2D}"/>
          </ac:spMkLst>
        </pc:spChg>
        <pc:picChg chg="add mod ord">
          <ac:chgData name="Kevin Healey" userId="ae2aa672-4d88-4631-ad0e-22298fe6b00a" providerId="ADAL" clId="{ADB278F7-687F-4BBC-A33A-097CD250BE6C}" dt="2022-07-28T16:37:55.343" v="108" actId="167"/>
          <ac:picMkLst>
            <pc:docMk/>
            <pc:sldMk cId="2933091604" sldId="347"/>
            <ac:picMk id="3" creationId="{23776EC7-E942-9F7D-78DF-30EDCBC78C8A}"/>
          </ac:picMkLst>
        </pc:picChg>
        <pc:picChg chg="del">
          <ac:chgData name="Kevin Healey" userId="ae2aa672-4d88-4631-ad0e-22298fe6b00a" providerId="ADAL" clId="{ADB278F7-687F-4BBC-A33A-097CD250BE6C}" dt="2022-07-28T16:37:06.121" v="50" actId="478"/>
          <ac:picMkLst>
            <pc:docMk/>
            <pc:sldMk cId="2933091604" sldId="347"/>
            <ac:picMk id="4" creationId="{853B6421-C707-A711-B5FF-2D10865CD87B}"/>
          </ac:picMkLst>
        </pc:picChg>
      </pc:sldChg>
      <pc:sldChg chg="addSp delSp modSp add mod ord delAnim modAnim">
        <pc:chgData name="Kevin Healey" userId="ae2aa672-4d88-4631-ad0e-22298fe6b00a" providerId="ADAL" clId="{ADB278F7-687F-4BBC-A33A-097CD250BE6C}" dt="2022-07-29T10:19:13.442" v="3726" actId="478"/>
        <pc:sldMkLst>
          <pc:docMk/>
          <pc:sldMk cId="2907184663" sldId="348"/>
        </pc:sldMkLst>
        <pc:spChg chg="del">
          <ac:chgData name="Kevin Healey" userId="ae2aa672-4d88-4631-ad0e-22298fe6b00a" providerId="ADAL" clId="{ADB278F7-687F-4BBC-A33A-097CD250BE6C}" dt="2022-07-28T16:50:40.217" v="1669" actId="478"/>
          <ac:spMkLst>
            <pc:docMk/>
            <pc:sldMk cId="2907184663" sldId="348"/>
            <ac:spMk id="5" creationId="{09742A7A-5509-506F-5D64-8DC0EB61B922}"/>
          </ac:spMkLst>
        </pc:spChg>
        <pc:spChg chg="del">
          <ac:chgData name="Kevin Healey" userId="ae2aa672-4d88-4631-ad0e-22298fe6b00a" providerId="ADAL" clId="{ADB278F7-687F-4BBC-A33A-097CD250BE6C}" dt="2022-07-28T16:50:36.028" v="1668" actId="478"/>
          <ac:spMkLst>
            <pc:docMk/>
            <pc:sldMk cId="2907184663" sldId="348"/>
            <ac:spMk id="9" creationId="{D5D7CA61-8DE5-6958-BD42-816A6408E3F1}"/>
          </ac:spMkLst>
        </pc:spChg>
        <pc:spChg chg="add del mod">
          <ac:chgData name="Kevin Healey" userId="ae2aa672-4d88-4631-ad0e-22298fe6b00a" providerId="ADAL" clId="{ADB278F7-687F-4BBC-A33A-097CD250BE6C}" dt="2022-07-29T10:18:43.477" v="3716" actId="478"/>
          <ac:spMkLst>
            <pc:docMk/>
            <pc:sldMk cId="2907184663" sldId="348"/>
            <ac:spMk id="10" creationId="{4FE965D7-1080-2E9F-5F9F-29E0969FC8A6}"/>
          </ac:spMkLst>
        </pc:spChg>
        <pc:spChg chg="add del mod">
          <ac:chgData name="Kevin Healey" userId="ae2aa672-4d88-4631-ad0e-22298fe6b00a" providerId="ADAL" clId="{ADB278F7-687F-4BBC-A33A-097CD250BE6C}" dt="2022-07-29T10:18:52.307" v="3719" actId="478"/>
          <ac:spMkLst>
            <pc:docMk/>
            <pc:sldMk cId="2907184663" sldId="348"/>
            <ac:spMk id="11" creationId="{C1C69399-82CB-EB62-419B-506256332141}"/>
          </ac:spMkLst>
        </pc:spChg>
        <pc:spChg chg="add del mod">
          <ac:chgData name="Kevin Healey" userId="ae2aa672-4d88-4631-ad0e-22298fe6b00a" providerId="ADAL" clId="{ADB278F7-687F-4BBC-A33A-097CD250BE6C}" dt="2022-07-29T10:18:46.617" v="3717" actId="478"/>
          <ac:spMkLst>
            <pc:docMk/>
            <pc:sldMk cId="2907184663" sldId="348"/>
            <ac:spMk id="12" creationId="{588EB74A-1C81-DD89-F661-2CC51F22F473}"/>
          </ac:spMkLst>
        </pc:spChg>
        <pc:spChg chg="add del mod">
          <ac:chgData name="Kevin Healey" userId="ae2aa672-4d88-4631-ad0e-22298fe6b00a" providerId="ADAL" clId="{ADB278F7-687F-4BBC-A33A-097CD250BE6C}" dt="2022-07-29T10:18:55.578" v="3720" actId="478"/>
          <ac:spMkLst>
            <pc:docMk/>
            <pc:sldMk cId="2907184663" sldId="348"/>
            <ac:spMk id="13" creationId="{FED0E475-FD17-92A4-DC60-0E14A68C6DF2}"/>
          </ac:spMkLst>
        </pc:spChg>
        <pc:spChg chg="del mod">
          <ac:chgData name="Kevin Healey" userId="ae2aa672-4d88-4631-ad0e-22298fe6b00a" providerId="ADAL" clId="{ADB278F7-687F-4BBC-A33A-097CD250BE6C}" dt="2022-07-29T10:18:40.081" v="3715" actId="478"/>
          <ac:spMkLst>
            <pc:docMk/>
            <pc:sldMk cId="2907184663" sldId="348"/>
            <ac:spMk id="14" creationId="{60748D21-E8E4-241F-1B09-6CED55258C3D}"/>
          </ac:spMkLst>
        </pc:spChg>
        <pc:spChg chg="del mod">
          <ac:chgData name="Kevin Healey" userId="ae2aa672-4d88-4631-ad0e-22298fe6b00a" providerId="ADAL" clId="{ADB278F7-687F-4BBC-A33A-097CD250BE6C}" dt="2022-07-29T10:18:49.679" v="3718" actId="478"/>
          <ac:spMkLst>
            <pc:docMk/>
            <pc:sldMk cId="2907184663" sldId="348"/>
            <ac:spMk id="15" creationId="{8D492104-D5A8-17D2-B613-4BE13271EE68}"/>
          </ac:spMkLst>
        </pc:spChg>
        <pc:spChg chg="add del mod">
          <ac:chgData name="Kevin Healey" userId="ae2aa672-4d88-4631-ad0e-22298fe6b00a" providerId="ADAL" clId="{ADB278F7-687F-4BBC-A33A-097CD250BE6C}" dt="2022-07-29T10:18:58.553" v="3721" actId="478"/>
          <ac:spMkLst>
            <pc:docMk/>
            <pc:sldMk cId="2907184663" sldId="348"/>
            <ac:spMk id="16" creationId="{DA28A5FF-D12E-24C7-E601-C58569286AEE}"/>
          </ac:spMkLst>
        </pc:spChg>
        <pc:spChg chg="add del mod">
          <ac:chgData name="Kevin Healey" userId="ae2aa672-4d88-4631-ad0e-22298fe6b00a" providerId="ADAL" clId="{ADB278F7-687F-4BBC-A33A-097CD250BE6C}" dt="2022-07-29T10:19:04.213" v="3723" actId="478"/>
          <ac:spMkLst>
            <pc:docMk/>
            <pc:sldMk cId="2907184663" sldId="348"/>
            <ac:spMk id="17" creationId="{0468DFE7-DE28-6D87-7525-0A0103270ED3}"/>
          </ac:spMkLst>
        </pc:spChg>
        <pc:spChg chg="add del mod">
          <ac:chgData name="Kevin Healey" userId="ae2aa672-4d88-4631-ad0e-22298fe6b00a" providerId="ADAL" clId="{ADB278F7-687F-4BBC-A33A-097CD250BE6C}" dt="2022-07-29T10:19:01.330" v="3722" actId="478"/>
          <ac:spMkLst>
            <pc:docMk/>
            <pc:sldMk cId="2907184663" sldId="348"/>
            <ac:spMk id="18" creationId="{CA6DD6EB-99E5-1F25-66F5-F5928ED948CE}"/>
          </ac:spMkLst>
        </pc:spChg>
        <pc:spChg chg="add del mod">
          <ac:chgData name="Kevin Healey" userId="ae2aa672-4d88-4631-ad0e-22298fe6b00a" providerId="ADAL" clId="{ADB278F7-687F-4BBC-A33A-097CD250BE6C}" dt="2022-07-29T10:19:13.442" v="3726" actId="478"/>
          <ac:spMkLst>
            <pc:docMk/>
            <pc:sldMk cId="2907184663" sldId="348"/>
            <ac:spMk id="19" creationId="{7B1D66A9-89E4-8602-800E-0A699140A8FD}"/>
          </ac:spMkLst>
        </pc:spChg>
        <pc:spChg chg="add del mod">
          <ac:chgData name="Kevin Healey" userId="ae2aa672-4d88-4631-ad0e-22298fe6b00a" providerId="ADAL" clId="{ADB278F7-687F-4BBC-A33A-097CD250BE6C}" dt="2022-07-29T10:19:06.830" v="3724" actId="478"/>
          <ac:spMkLst>
            <pc:docMk/>
            <pc:sldMk cId="2907184663" sldId="348"/>
            <ac:spMk id="20" creationId="{62FACA04-54C2-622A-81B2-9CC4E1D01C91}"/>
          </ac:spMkLst>
        </pc:spChg>
        <pc:spChg chg="add del mod">
          <ac:chgData name="Kevin Healey" userId="ae2aa672-4d88-4631-ad0e-22298fe6b00a" providerId="ADAL" clId="{ADB278F7-687F-4BBC-A33A-097CD250BE6C}" dt="2022-07-29T10:19:10.024" v="3725" actId="478"/>
          <ac:spMkLst>
            <pc:docMk/>
            <pc:sldMk cId="2907184663" sldId="348"/>
            <ac:spMk id="21" creationId="{1309628E-BD2C-DCE7-49E7-7C5F9BE37839}"/>
          </ac:spMkLst>
        </pc:spChg>
        <pc:picChg chg="del">
          <ac:chgData name="Kevin Healey" userId="ae2aa672-4d88-4631-ad0e-22298fe6b00a" providerId="ADAL" clId="{ADB278F7-687F-4BBC-A33A-097CD250BE6C}" dt="2022-07-28T16:49:12.883" v="1422" actId="478"/>
          <ac:picMkLst>
            <pc:docMk/>
            <pc:sldMk cId="2907184663" sldId="348"/>
            <ac:picMk id="3" creationId="{23776EC7-E942-9F7D-78DF-30EDCBC78C8A}"/>
          </ac:picMkLst>
        </pc:picChg>
        <pc:picChg chg="add mod ord">
          <ac:chgData name="Kevin Healey" userId="ae2aa672-4d88-4631-ad0e-22298fe6b00a" providerId="ADAL" clId="{ADB278F7-687F-4BBC-A33A-097CD250BE6C}" dt="2022-07-28T16:49:58.784" v="1508" actId="167"/>
          <ac:picMkLst>
            <pc:docMk/>
            <pc:sldMk cId="2907184663" sldId="348"/>
            <ac:picMk id="4" creationId="{BD23C44A-79F0-673F-939E-49C2D8C784A9}"/>
          </ac:picMkLst>
        </pc:picChg>
      </pc:sldChg>
      <pc:sldChg chg="del">
        <pc:chgData name="Kevin Healey" userId="ae2aa672-4d88-4631-ad0e-22298fe6b00a" providerId="ADAL" clId="{ADB278F7-687F-4BBC-A33A-097CD250BE6C}" dt="2022-07-28T16:34:28.248" v="49" actId="2696"/>
        <pc:sldMkLst>
          <pc:docMk/>
          <pc:sldMk cId="3880317517" sldId="348"/>
        </pc:sldMkLst>
      </pc:sldChg>
      <pc:sldChg chg="addSp delSp modSp add mod ord delAnim modAnim">
        <pc:chgData name="Kevin Healey" userId="ae2aa672-4d88-4631-ad0e-22298fe6b00a" providerId="ADAL" clId="{ADB278F7-687F-4BBC-A33A-097CD250BE6C}" dt="2022-07-29T10:28:19.650" v="4207" actId="478"/>
        <pc:sldMkLst>
          <pc:docMk/>
          <pc:sldMk cId="2561627895" sldId="349"/>
        </pc:sldMkLst>
        <pc:spChg chg="del">
          <ac:chgData name="Kevin Healey" userId="ae2aa672-4d88-4631-ad0e-22298fe6b00a" providerId="ADAL" clId="{ADB278F7-687F-4BBC-A33A-097CD250BE6C}" dt="2022-07-29T10:28:19.650" v="4207" actId="478"/>
          <ac:spMkLst>
            <pc:docMk/>
            <pc:sldMk cId="2561627895" sldId="349"/>
            <ac:spMk id="5" creationId="{09742A7A-5509-506F-5D64-8DC0EB61B922}"/>
          </ac:spMkLst>
        </pc:spChg>
        <pc:spChg chg="del mod">
          <ac:chgData name="Kevin Healey" userId="ae2aa672-4d88-4631-ad0e-22298fe6b00a" providerId="ADAL" clId="{ADB278F7-687F-4BBC-A33A-097CD250BE6C}" dt="2022-07-29T10:28:01.694" v="4201" actId="478"/>
          <ac:spMkLst>
            <pc:docMk/>
            <pc:sldMk cId="2561627895" sldId="349"/>
            <ac:spMk id="9" creationId="{D5D7CA61-8DE5-6958-BD42-816A6408E3F1}"/>
          </ac:spMkLst>
        </pc:spChg>
        <pc:spChg chg="del mod">
          <ac:chgData name="Kevin Healey" userId="ae2aa672-4d88-4631-ad0e-22298fe6b00a" providerId="ADAL" clId="{ADB278F7-687F-4BBC-A33A-097CD250BE6C}" dt="2022-07-29T10:28:04.782" v="4202" actId="478"/>
          <ac:spMkLst>
            <pc:docMk/>
            <pc:sldMk cId="2561627895" sldId="349"/>
            <ac:spMk id="11" creationId="{40854929-8724-045E-8E60-2A57CA1EB7E4}"/>
          </ac:spMkLst>
        </pc:spChg>
        <pc:spChg chg="del mod">
          <ac:chgData name="Kevin Healey" userId="ae2aa672-4d88-4631-ad0e-22298fe6b00a" providerId="ADAL" clId="{ADB278F7-687F-4BBC-A33A-097CD250BE6C}" dt="2022-07-29T10:28:07.735" v="4203" actId="478"/>
          <ac:spMkLst>
            <pc:docMk/>
            <pc:sldMk cId="2561627895" sldId="349"/>
            <ac:spMk id="12" creationId="{735C07E2-5B02-719D-AEB9-048ABD9159C0}"/>
          </ac:spMkLst>
        </pc:spChg>
        <pc:spChg chg="del mod">
          <ac:chgData name="Kevin Healey" userId="ae2aa672-4d88-4631-ad0e-22298fe6b00a" providerId="ADAL" clId="{ADB278F7-687F-4BBC-A33A-097CD250BE6C}" dt="2022-07-29T10:28:10.914" v="4204" actId="478"/>
          <ac:spMkLst>
            <pc:docMk/>
            <pc:sldMk cId="2561627895" sldId="349"/>
            <ac:spMk id="13" creationId="{F6C26FFF-78F0-6C8B-6E79-F4BD4EF2A472}"/>
          </ac:spMkLst>
        </pc:spChg>
        <pc:spChg chg="del mod">
          <ac:chgData name="Kevin Healey" userId="ae2aa672-4d88-4631-ad0e-22298fe6b00a" providerId="ADAL" clId="{ADB278F7-687F-4BBC-A33A-097CD250BE6C}" dt="2022-07-29T10:28:13.694" v="4205" actId="478"/>
          <ac:spMkLst>
            <pc:docMk/>
            <pc:sldMk cId="2561627895" sldId="349"/>
            <ac:spMk id="16" creationId="{C11818AB-63E5-C887-0A64-76302255EC50}"/>
          </ac:spMkLst>
        </pc:spChg>
        <pc:spChg chg="del mod">
          <ac:chgData name="Kevin Healey" userId="ae2aa672-4d88-4631-ad0e-22298fe6b00a" providerId="ADAL" clId="{ADB278F7-687F-4BBC-A33A-097CD250BE6C}" dt="2022-07-29T10:28:16.548" v="4206" actId="478"/>
          <ac:spMkLst>
            <pc:docMk/>
            <pc:sldMk cId="2561627895" sldId="349"/>
            <ac:spMk id="17" creationId="{04EC1F75-79A9-6D1D-F2EB-031D487FBA2D}"/>
          </ac:spMkLst>
        </pc:spChg>
        <pc:picChg chg="del">
          <ac:chgData name="Kevin Healey" userId="ae2aa672-4d88-4631-ad0e-22298fe6b00a" providerId="ADAL" clId="{ADB278F7-687F-4BBC-A33A-097CD250BE6C}" dt="2022-07-29T10:22:49.776" v="3729" actId="478"/>
          <ac:picMkLst>
            <pc:docMk/>
            <pc:sldMk cId="2561627895" sldId="349"/>
            <ac:picMk id="3" creationId="{23776EC7-E942-9F7D-78DF-30EDCBC78C8A}"/>
          </ac:picMkLst>
        </pc:picChg>
        <pc:picChg chg="add del mod">
          <ac:chgData name="Kevin Healey" userId="ae2aa672-4d88-4631-ad0e-22298fe6b00a" providerId="ADAL" clId="{ADB278F7-687F-4BBC-A33A-097CD250BE6C}" dt="2022-07-29T10:23:08.476" v="3734" actId="931"/>
          <ac:picMkLst>
            <pc:docMk/>
            <pc:sldMk cId="2561627895" sldId="349"/>
            <ac:picMk id="4" creationId="{F302AE65-8660-CA22-E227-CB93A97DFE28}"/>
          </ac:picMkLst>
        </pc:picChg>
        <pc:picChg chg="add mod ord">
          <ac:chgData name="Kevin Healey" userId="ae2aa672-4d88-4631-ad0e-22298fe6b00a" providerId="ADAL" clId="{ADB278F7-687F-4BBC-A33A-097CD250BE6C}" dt="2022-07-29T10:25:29.038" v="3997" actId="14100"/>
          <ac:picMkLst>
            <pc:docMk/>
            <pc:sldMk cId="2561627895" sldId="349"/>
            <ac:picMk id="7" creationId="{CB9D4AD6-3254-13B4-744D-46AF08B5A8D5}"/>
          </ac:picMkLst>
        </pc:picChg>
      </pc:sldChg>
      <pc:sldChg chg="modSp add">
        <pc:chgData name="Kevin Healey" userId="ae2aa672-4d88-4631-ad0e-22298fe6b00a" providerId="ADAL" clId="{ADB278F7-687F-4BBC-A33A-097CD250BE6C}" dt="2022-07-29T10:20:10.554" v="3728" actId="20577"/>
        <pc:sldMkLst>
          <pc:docMk/>
          <pc:sldMk cId="4243676522" sldId="350"/>
        </pc:sldMkLst>
        <pc:spChg chg="mod">
          <ac:chgData name="Kevin Healey" userId="ae2aa672-4d88-4631-ad0e-22298fe6b00a" providerId="ADAL" clId="{ADB278F7-687F-4BBC-A33A-097CD250BE6C}" dt="2022-07-29T10:20:10.554" v="3728" actId="20577"/>
          <ac:spMkLst>
            <pc:docMk/>
            <pc:sldMk cId="4243676522" sldId="350"/>
            <ac:spMk id="18" creationId="{CA6DD6EB-99E5-1F25-66F5-F5928ED948CE}"/>
          </ac:spMkLst>
        </pc:spChg>
      </pc:sldChg>
      <pc:sldChg chg="del">
        <pc:chgData name="Kevin Healey" userId="ae2aa672-4d88-4631-ad0e-22298fe6b00a" providerId="ADAL" clId="{ADB278F7-687F-4BBC-A33A-097CD250BE6C}" dt="2022-07-28T16:34:28.248" v="49" actId="2696"/>
        <pc:sldMkLst>
          <pc:docMk/>
          <pc:sldMk cId="2110418488" sldId="351"/>
        </pc:sldMkLst>
      </pc:sldChg>
      <pc:sldChg chg="add">
        <pc:chgData name="Kevin Healey" userId="ae2aa672-4d88-4631-ad0e-22298fe6b00a" providerId="ADAL" clId="{ADB278F7-687F-4BBC-A33A-097CD250BE6C}" dt="2022-07-29T10:27:54.147" v="4198" actId="2890"/>
        <pc:sldMkLst>
          <pc:docMk/>
          <pc:sldMk cId="2268145664" sldId="351"/>
        </pc:sldMkLst>
      </pc:sldChg>
      <pc:sldChg chg="del">
        <pc:chgData name="Kevin Healey" userId="ae2aa672-4d88-4631-ad0e-22298fe6b00a" providerId="ADAL" clId="{ADB278F7-687F-4BBC-A33A-097CD250BE6C}" dt="2022-07-28T16:34:28.248" v="49" actId="2696"/>
        <pc:sldMkLst>
          <pc:docMk/>
          <pc:sldMk cId="1985479331" sldId="352"/>
        </pc:sldMkLst>
      </pc:sldChg>
      <pc:sldChg chg="del">
        <pc:chgData name="Kevin Healey" userId="ae2aa672-4d88-4631-ad0e-22298fe6b00a" providerId="ADAL" clId="{ADB278F7-687F-4BBC-A33A-097CD250BE6C}" dt="2022-07-28T16:33:48.230" v="37" actId="2696"/>
        <pc:sldMkLst>
          <pc:docMk/>
          <pc:sldMk cId="352062581" sldId="353"/>
        </pc:sldMkLst>
      </pc:sldChg>
      <pc:sldChg chg="del">
        <pc:chgData name="Kevin Healey" userId="ae2aa672-4d88-4631-ad0e-22298fe6b00a" providerId="ADAL" clId="{ADB278F7-687F-4BBC-A33A-097CD250BE6C}" dt="2022-07-28T16:33:43.331" v="36" actId="2696"/>
        <pc:sldMkLst>
          <pc:docMk/>
          <pc:sldMk cId="1049512387" sldId="354"/>
        </pc:sldMkLst>
      </pc:sldChg>
      <pc:sldChg chg="del">
        <pc:chgData name="Kevin Healey" userId="ae2aa672-4d88-4631-ad0e-22298fe6b00a" providerId="ADAL" clId="{ADB278F7-687F-4BBC-A33A-097CD250BE6C}" dt="2022-07-28T16:33:43.331" v="36" actId="2696"/>
        <pc:sldMkLst>
          <pc:docMk/>
          <pc:sldMk cId="2401751177" sldId="355"/>
        </pc:sldMkLst>
      </pc:sldChg>
      <pc:sldChg chg="del">
        <pc:chgData name="Kevin Healey" userId="ae2aa672-4d88-4631-ad0e-22298fe6b00a" providerId="ADAL" clId="{ADB278F7-687F-4BBC-A33A-097CD250BE6C}" dt="2022-07-28T16:33:43.331" v="36" actId="2696"/>
        <pc:sldMkLst>
          <pc:docMk/>
          <pc:sldMk cId="3997648895" sldId="356"/>
        </pc:sldMkLst>
      </pc:sldChg>
      <pc:sldChg chg="del">
        <pc:chgData name="Kevin Healey" userId="ae2aa672-4d88-4631-ad0e-22298fe6b00a" providerId="ADAL" clId="{ADB278F7-687F-4BBC-A33A-097CD250BE6C}" dt="2022-07-28T16:33:43.331" v="36" actId="2696"/>
        <pc:sldMkLst>
          <pc:docMk/>
          <pc:sldMk cId="2507894194" sldId="35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CC2FFD-128E-45B7-9537-C823FA3573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13EF76-3F7C-41D9-99A3-5531064714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A36812-F204-4610-83A3-36FB17B11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535D-D751-4F8F-8512-3152BCACF827}" type="datetimeFigureOut">
              <a:rPr lang="en-GB" smtClean="0"/>
              <a:t>28/07/2022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E6BF2-2892-477E-A755-30B9B5B46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C58CB0-3E28-4593-A3F2-686A01966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645A0-DB67-415D-A442-0A355BF0CF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5823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FBB89-FBFB-41E4-9A03-51574C989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A67A77-6234-4040-9134-D5B7432D31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A19470-ADB6-4BAF-BB1A-2DF61883A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535D-D751-4F8F-8512-3152BCACF827}" type="datetimeFigureOut">
              <a:rPr lang="en-GB" smtClean="0"/>
              <a:t>28/07/2022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CE6CC8-02C8-45D2-998C-164171D46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853DCB-1008-4DAB-83F6-1A408E1BD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645A0-DB67-415D-A442-0A355BF0CF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6963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F498C72-BA0C-41AC-8D48-843CFF37F8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A46CC1-2B1D-4490-AFD3-E055AF58F4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2E5B1F-F6FE-4B6E-B9FA-250B38E18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535D-D751-4F8F-8512-3152BCACF827}" type="datetimeFigureOut">
              <a:rPr lang="en-GB" smtClean="0"/>
              <a:t>28/07/2022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140422-5293-4B6D-8128-90EFC3725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97B7E7-B848-442C-B8A3-30CCD6738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645A0-DB67-415D-A442-0A355BF0CF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8194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07C99-0DEE-4E9B-9999-31BE43ADE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5F8E41-C078-4BD0-817C-F36D284146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0E9271-5FAC-4F2C-9436-63F07777F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535D-D751-4F8F-8512-3152BCACF827}" type="datetimeFigureOut">
              <a:rPr lang="en-GB" smtClean="0"/>
              <a:t>28/07/2022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9A31BA-A4DF-41A2-9B39-0FF5A5596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A78C9C-7FCE-45F2-ACF8-AC578D596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645A0-DB67-415D-A442-0A355BF0CF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6003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B4D15-C7C9-4711-9150-57583A20B3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A64D08-FF85-49DF-914F-664A075C1D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603614-7665-485F-96E8-B5A66062E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535D-D751-4F8F-8512-3152BCACF827}" type="datetimeFigureOut">
              <a:rPr lang="en-GB" smtClean="0"/>
              <a:t>28/07/2022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7F8A45-E721-4EFF-94EF-AD2AAA679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8AA6CC-EBA0-4D09-A2AC-9538087B8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645A0-DB67-415D-A442-0A355BF0CF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742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E15AB8-7AE0-43D0-B717-69DD483C7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AE2676-3B77-4E03-9A98-06BCAA56E5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04C0FD-25D9-4853-8844-11284EDA99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EE0602-52DD-476E-9BC0-3DB065F1A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535D-D751-4F8F-8512-3152BCACF827}" type="datetimeFigureOut">
              <a:rPr lang="en-GB" smtClean="0"/>
              <a:t>28/07/2022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0A8BEC-06D7-4267-B5E1-B124D081E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BE03BF-2DF2-4079-880E-F4D07E754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645A0-DB67-415D-A442-0A355BF0CF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7611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798FB-1534-4CDF-81D0-A8CE7B25B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EACF18-646F-45E8-9DDD-9EBDFFF99B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A43F91-9CCE-497F-A5EB-86E583B2A6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947743-AD2D-42A5-AFA7-1DA12A4DCF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4EA059-46B0-492D-BF71-5E378C5B0C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B5C333-EE5D-4228-9F34-EE582873D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535D-D751-4F8F-8512-3152BCACF827}" type="datetimeFigureOut">
              <a:rPr lang="en-GB" smtClean="0"/>
              <a:t>28/07/2022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DAA3DA-5FD6-40D1-9B91-43C252459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F9654D-B60D-4B0A-8F69-7207F6C1E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645A0-DB67-415D-A442-0A355BF0CF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71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B94FB-F6AB-469D-BAEB-EBE8921AF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8E41D6-D726-4F90-9C41-1BE402160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535D-D751-4F8F-8512-3152BCACF827}" type="datetimeFigureOut">
              <a:rPr lang="en-GB" smtClean="0"/>
              <a:t>28/07/2022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8BB049-20BC-4143-8689-6AF4B29BF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B003A0-9227-4956-A036-A6D0CCFAE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645A0-DB67-415D-A442-0A355BF0CF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0776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8D60EB-F3F3-440B-B7C7-4EFEB7E9C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535D-D751-4F8F-8512-3152BCACF827}" type="datetimeFigureOut">
              <a:rPr lang="en-GB" smtClean="0"/>
              <a:t>28/07/2022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6E1B3E-7EAE-462F-BA30-7982D5D0A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79CD3C-746B-48A5-9E1B-CFFFB64EE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645A0-DB67-415D-A442-0A355BF0CF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0976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29204B-2BAC-439C-AFAA-F35333BA2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6C4F70-E2D3-4445-BF21-8AC537A59A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4C6CBF-14D9-47EB-86AD-3BA3B73079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A1640E-F6EF-4441-A735-842367530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535D-D751-4F8F-8512-3152BCACF827}" type="datetimeFigureOut">
              <a:rPr lang="en-GB" smtClean="0"/>
              <a:t>28/07/2022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169A35-710A-4FFE-91B5-534FE0C5D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4968E4-87B0-45DE-939A-2BD504989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645A0-DB67-415D-A442-0A355BF0CF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9626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1268A-7136-4652-9FE2-B7CD7C255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EF54564-21DF-4B74-A220-16C024B758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D288A6-A940-495F-B633-D30AD5145A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CF97D4-B0EA-4454-9D29-9E4106FFA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535D-D751-4F8F-8512-3152BCACF827}" type="datetimeFigureOut">
              <a:rPr lang="en-GB" smtClean="0"/>
              <a:t>28/07/2022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70F253-306B-4C47-940C-26E45BCD9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7DCBF3-2CE6-4F42-B132-328BAE599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645A0-DB67-415D-A442-0A355BF0CF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1404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D256773-A1C1-45B5-99C3-0C901995F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8C7D53-AB84-486F-A1B2-24044D4732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EF6F18-CBC3-4921-AADE-E91EB60CE9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4535D-D751-4F8F-8512-3152BCACF827}" type="datetimeFigureOut">
              <a:rPr lang="en-GB" smtClean="0"/>
              <a:t>28/07/2022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9FB96E-D5BC-4A4B-A7E8-4A235F8D23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B5F386-1617-42A4-81A4-EF14EBFB96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645A0-DB67-415D-A442-0A355BF0CF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4905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C9436F-55B0-4138-98C2-CC42B89D5C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0605" y="1122363"/>
            <a:ext cx="10462437" cy="2387600"/>
          </a:xfrm>
        </p:spPr>
        <p:txBody>
          <a:bodyPr>
            <a:normAutofit/>
          </a:bodyPr>
          <a:lstStyle/>
          <a:p>
            <a:r>
              <a:rPr lang="en-GB" sz="5500" b="1" u="sng" dirty="0"/>
              <a:t>‘g’ by Free Fall</a:t>
            </a:r>
            <a:endParaRPr lang="en-GB" sz="55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E2F86A-EF29-46EB-9EF5-3F8E1BA14B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/>
          <a:p>
            <a:endParaRPr lang="en-GB" b="1" dirty="0">
              <a:solidFill>
                <a:srgbClr val="0070C0"/>
              </a:solidFill>
            </a:endParaRPr>
          </a:p>
          <a:p>
            <a:r>
              <a:rPr lang="en-GB" b="1" dirty="0">
                <a:solidFill>
                  <a:srgbClr val="0070C0"/>
                </a:solidFill>
              </a:rPr>
              <a:t>Past Paper Question		</a:t>
            </a:r>
            <a:r>
              <a:rPr lang="en-GB" b="1" dirty="0">
                <a:solidFill>
                  <a:srgbClr val="00B050"/>
                </a:solidFill>
              </a:rPr>
              <a:t>          7 marks</a:t>
            </a:r>
          </a:p>
        </p:txBody>
      </p:sp>
    </p:spTree>
    <p:extLst>
      <p:ext uri="{BB962C8B-B14F-4D97-AF65-F5344CB8AC3E}">
        <p14:creationId xmlns:p14="http://schemas.microsoft.com/office/powerpoint/2010/main" val="3503744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aphical user interface, text, application, letter&#10;&#10;Description automatically generated">
            <a:extLst>
              <a:ext uri="{FF2B5EF4-FFF2-40B4-BE49-F238E27FC236}">
                <a16:creationId xmlns:a16="http://schemas.microsoft.com/office/drawing/2014/main" id="{CB9D4AD6-3254-13B4-744D-46AF08B5A8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085" y="1623330"/>
            <a:ext cx="10374282" cy="317639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EC6B844-DEC4-6BF2-DBAF-2DEED9CA3CF4}"/>
              </a:ext>
            </a:extLst>
          </p:cNvPr>
          <p:cNvSpPr txBox="1"/>
          <p:nvPr/>
        </p:nvSpPr>
        <p:spPr>
          <a:xfrm>
            <a:off x="10430182" y="3934521"/>
            <a:ext cx="465192" cy="38472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sz="1900" b="1" dirty="0"/>
              <a:t>[7]</a:t>
            </a:r>
            <a:endParaRPr lang="en-GB" sz="1900" b="1" u="sng" baseline="30000" dirty="0">
              <a:latin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561627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able&#10;&#10;Description automatically generated">
            <a:extLst>
              <a:ext uri="{FF2B5EF4-FFF2-40B4-BE49-F238E27FC236}">
                <a16:creationId xmlns:a16="http://schemas.microsoft.com/office/drawing/2014/main" id="{BD23C44A-79F0-673F-939E-49C2D8C784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2493" y="396747"/>
            <a:ext cx="8154975" cy="6338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7184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C9436F-55B0-4138-98C2-CC42B89D5C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0605" y="1122363"/>
            <a:ext cx="10462437" cy="2387600"/>
          </a:xfrm>
        </p:spPr>
        <p:txBody>
          <a:bodyPr>
            <a:normAutofit/>
          </a:bodyPr>
          <a:lstStyle/>
          <a:p>
            <a:r>
              <a:rPr lang="en-GB" sz="5500" b="1" u="sng" dirty="0"/>
              <a:t>‘g’ by Free Fall</a:t>
            </a:r>
            <a:endParaRPr lang="en-GB" sz="55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E2F86A-EF29-46EB-9EF5-3F8E1BA14B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/>
          <a:p>
            <a:endParaRPr lang="en-GB" b="1" dirty="0">
              <a:solidFill>
                <a:srgbClr val="0070C0"/>
              </a:solidFill>
            </a:endParaRPr>
          </a:p>
          <a:p>
            <a:r>
              <a:rPr lang="en-GB" b="1" dirty="0">
                <a:solidFill>
                  <a:srgbClr val="0070C0"/>
                </a:solidFill>
              </a:rPr>
              <a:t>Past Paper Question		</a:t>
            </a:r>
            <a:r>
              <a:rPr lang="en-GB" b="1" dirty="0">
                <a:solidFill>
                  <a:srgbClr val="00B050"/>
                </a:solidFill>
              </a:rPr>
              <a:t>          7 marks		</a:t>
            </a:r>
            <a:r>
              <a:rPr lang="en-GB" b="1" dirty="0">
                <a:solidFill>
                  <a:srgbClr val="FF0000"/>
                </a:solidFill>
              </a:rPr>
              <a:t>Answers</a:t>
            </a:r>
          </a:p>
        </p:txBody>
      </p:sp>
    </p:spTree>
    <p:extLst>
      <p:ext uri="{BB962C8B-B14F-4D97-AF65-F5344CB8AC3E}">
        <p14:creationId xmlns:p14="http://schemas.microsoft.com/office/powerpoint/2010/main" val="2685617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aphical user interface, text, application, letter&#10;&#10;Description automatically generated">
            <a:extLst>
              <a:ext uri="{FF2B5EF4-FFF2-40B4-BE49-F238E27FC236}">
                <a16:creationId xmlns:a16="http://schemas.microsoft.com/office/drawing/2014/main" id="{CB9D4AD6-3254-13B4-744D-46AF08B5A8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085" y="1623330"/>
            <a:ext cx="10374282" cy="317639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5D7CA61-8DE5-6958-BD42-816A6408E3F1}"/>
              </a:ext>
            </a:extLst>
          </p:cNvPr>
          <p:cNvSpPr txBox="1"/>
          <p:nvPr/>
        </p:nvSpPr>
        <p:spPr>
          <a:xfrm>
            <a:off x="6785116" y="1836427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highlight>
                  <a:srgbClr val="FFFF00"/>
                </a:highlight>
              </a:rPr>
              <a:t>Describe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EC6B844-DEC4-6BF2-DBAF-2DEED9CA3CF4}"/>
              </a:ext>
            </a:extLst>
          </p:cNvPr>
          <p:cNvSpPr txBox="1"/>
          <p:nvPr/>
        </p:nvSpPr>
        <p:spPr>
          <a:xfrm>
            <a:off x="10430182" y="3934521"/>
            <a:ext cx="465192" cy="38472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sz="1900" b="1" dirty="0"/>
              <a:t>[7]</a:t>
            </a:r>
            <a:endParaRPr lang="en-GB" sz="1900" b="1" u="sng" baseline="30000" dirty="0">
              <a:latin typeface="Symbol" panose="05050102010706020507" pitchFamily="18" charset="2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0854929-8724-045E-8E60-2A57CA1EB7E4}"/>
              </a:ext>
            </a:extLst>
          </p:cNvPr>
          <p:cNvSpPr txBox="1"/>
          <p:nvPr/>
        </p:nvSpPr>
        <p:spPr>
          <a:xfrm>
            <a:off x="2591812" y="2545411"/>
            <a:ext cx="24269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highlight>
                  <a:srgbClr val="FFFF00"/>
                </a:highlight>
              </a:rPr>
              <a:t>measurements taken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35C07E2-5B02-719D-AEB9-048ABD9159C0}"/>
              </a:ext>
            </a:extLst>
          </p:cNvPr>
          <p:cNvSpPr txBox="1"/>
          <p:nvPr/>
        </p:nvSpPr>
        <p:spPr>
          <a:xfrm>
            <a:off x="2565028" y="2903223"/>
            <a:ext cx="15243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highlight>
                  <a:srgbClr val="FFFF00"/>
                </a:highlight>
              </a:rPr>
              <a:t>instruments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6C26FFF-78F0-6C8B-6E79-F4BD4EF2A472}"/>
              </a:ext>
            </a:extLst>
          </p:cNvPr>
          <p:cNvSpPr txBox="1"/>
          <p:nvPr/>
        </p:nvSpPr>
        <p:spPr>
          <a:xfrm>
            <a:off x="2167478" y="3265565"/>
            <a:ext cx="36785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highlight>
                  <a:srgbClr val="FFFF00"/>
                </a:highlight>
              </a:rPr>
              <a:t>how the measurements are used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11818AB-63E5-C887-0A64-76302255EC50}"/>
              </a:ext>
            </a:extLst>
          </p:cNvPr>
          <p:cNvSpPr txBox="1"/>
          <p:nvPr/>
        </p:nvSpPr>
        <p:spPr>
          <a:xfrm>
            <a:off x="2510531" y="3629200"/>
            <a:ext cx="1444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highlight>
                  <a:srgbClr val="FFFF00"/>
                </a:highlight>
              </a:rPr>
              <a:t>explanation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4EC1F75-79A9-6D1D-F2EB-031D487FBA2D}"/>
              </a:ext>
            </a:extLst>
          </p:cNvPr>
          <p:cNvSpPr txBox="1"/>
          <p:nvPr/>
        </p:nvSpPr>
        <p:spPr>
          <a:xfrm>
            <a:off x="5773739" y="4186152"/>
            <a:ext cx="18809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i="1" dirty="0">
                <a:highlight>
                  <a:srgbClr val="FFFF00"/>
                </a:highlight>
              </a:rPr>
              <a:t>technical terms,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742A7A-5509-506F-5D64-8DC0EB61B922}"/>
              </a:ext>
            </a:extLst>
          </p:cNvPr>
          <p:cNvSpPr txBox="1"/>
          <p:nvPr/>
        </p:nvSpPr>
        <p:spPr>
          <a:xfrm>
            <a:off x="10423717" y="3941910"/>
            <a:ext cx="465192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900" b="1" dirty="0">
                <a:highlight>
                  <a:srgbClr val="FFFF00"/>
                </a:highlight>
              </a:rPr>
              <a:t>[7]</a:t>
            </a:r>
            <a:endParaRPr lang="en-GB" sz="1900" b="1" u="sng" baseline="30000" dirty="0">
              <a:highlight>
                <a:srgbClr val="FFFF00"/>
              </a:highlight>
              <a:latin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268145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13" grpId="0"/>
      <p:bldP spid="16" grpId="0"/>
      <p:bldP spid="17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able&#10;&#10;Description automatically generated">
            <a:extLst>
              <a:ext uri="{FF2B5EF4-FFF2-40B4-BE49-F238E27FC236}">
                <a16:creationId xmlns:a16="http://schemas.microsoft.com/office/drawing/2014/main" id="{BD23C44A-79F0-673F-939E-49C2D8C784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2493" y="396747"/>
            <a:ext cx="8154975" cy="6338008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60748D21-E8E4-241F-1B09-6CED55258C3D}"/>
              </a:ext>
            </a:extLst>
          </p:cNvPr>
          <p:cNvSpPr txBox="1"/>
          <p:nvPr/>
        </p:nvSpPr>
        <p:spPr>
          <a:xfrm>
            <a:off x="1969054" y="186608"/>
            <a:ext cx="29721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u="sng" dirty="0"/>
              <a:t>Measurements taken</a:t>
            </a:r>
            <a:r>
              <a:rPr lang="en-GB" sz="2400" b="1" dirty="0">
                <a:latin typeface="Symbol" panose="05050102010706020507" pitchFamily="18" charset="2"/>
              </a:rPr>
              <a:t> </a:t>
            </a:r>
            <a:endParaRPr lang="en-GB" sz="2400" b="1" baseline="30000" dirty="0">
              <a:latin typeface="Symbol" panose="05050102010706020507" pitchFamily="18" charset="2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D492104-D5A8-17D2-B613-4BE13271EE68}"/>
              </a:ext>
            </a:extLst>
          </p:cNvPr>
          <p:cNvSpPr txBox="1"/>
          <p:nvPr/>
        </p:nvSpPr>
        <p:spPr>
          <a:xfrm>
            <a:off x="1964646" y="1967226"/>
            <a:ext cx="25555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u="sng" dirty="0"/>
              <a:t>Instruments used</a:t>
            </a:r>
            <a:r>
              <a:rPr lang="en-GB" sz="2400" b="1" dirty="0"/>
              <a:t> </a:t>
            </a:r>
            <a:r>
              <a:rPr lang="en-GB" sz="2400" b="1" dirty="0">
                <a:latin typeface="Symbol" panose="05050102010706020507" pitchFamily="18" charset="2"/>
              </a:rPr>
              <a:t> </a:t>
            </a:r>
            <a:endParaRPr lang="en-GB" sz="2400" b="1" u="sng" baseline="30000" dirty="0">
              <a:latin typeface="Symbol" panose="05050102010706020507" pitchFamily="18" charset="2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FE965D7-1080-2E9F-5F9F-29E0969FC8A6}"/>
              </a:ext>
            </a:extLst>
          </p:cNvPr>
          <p:cNvSpPr txBox="1"/>
          <p:nvPr/>
        </p:nvSpPr>
        <p:spPr>
          <a:xfrm>
            <a:off x="1946532" y="625250"/>
            <a:ext cx="15170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FF0000"/>
                </a:solidFill>
              </a:rPr>
              <a:t> Height</a:t>
            </a:r>
            <a:r>
              <a:rPr lang="en-GB" sz="2400" b="1" dirty="0">
                <a:solidFill>
                  <a:srgbClr val="FF0000"/>
                </a:solidFill>
                <a:latin typeface="Symbol" panose="05050102010706020507" pitchFamily="18" charset="2"/>
              </a:rPr>
              <a:t> </a:t>
            </a:r>
            <a:endParaRPr lang="en-GB" sz="2400" b="1" baseline="30000" dirty="0">
              <a:solidFill>
                <a:srgbClr val="FF0000"/>
              </a:solidFill>
              <a:latin typeface="Symbol" panose="05050102010706020507" pitchFamily="18" charset="2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1C69399-82CB-EB62-419B-506256332141}"/>
              </a:ext>
            </a:extLst>
          </p:cNvPr>
          <p:cNvSpPr txBox="1"/>
          <p:nvPr/>
        </p:nvSpPr>
        <p:spPr>
          <a:xfrm>
            <a:off x="1931268" y="2412254"/>
            <a:ext cx="42688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FF0000"/>
                </a:solidFill>
              </a:rPr>
              <a:t> Metre ruler / Tape measure </a:t>
            </a:r>
            <a:r>
              <a:rPr lang="en-GB" sz="2400" b="1" dirty="0">
                <a:solidFill>
                  <a:srgbClr val="FF0000"/>
                </a:solidFill>
                <a:latin typeface="Symbol" panose="05050102010706020507" pitchFamily="18" charset="2"/>
              </a:rPr>
              <a:t> </a:t>
            </a:r>
            <a:endParaRPr lang="en-GB" sz="2400" b="1" u="sng" baseline="30000" dirty="0">
              <a:solidFill>
                <a:srgbClr val="FF0000"/>
              </a:solidFill>
              <a:latin typeface="Symbol" panose="05050102010706020507" pitchFamily="18" charset="2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88EB74A-1C81-DD89-F661-2CC51F22F473}"/>
              </a:ext>
            </a:extLst>
          </p:cNvPr>
          <p:cNvSpPr txBox="1"/>
          <p:nvPr/>
        </p:nvSpPr>
        <p:spPr>
          <a:xfrm>
            <a:off x="1947858" y="1079798"/>
            <a:ext cx="13099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FF0000"/>
                </a:solidFill>
              </a:rPr>
              <a:t> Time</a:t>
            </a:r>
            <a:r>
              <a:rPr lang="en-GB" sz="2400" b="1" dirty="0">
                <a:solidFill>
                  <a:srgbClr val="FF0000"/>
                </a:solidFill>
                <a:latin typeface="Symbol" panose="05050102010706020507" pitchFamily="18" charset="2"/>
              </a:rPr>
              <a:t> </a:t>
            </a:r>
            <a:endParaRPr lang="en-GB" sz="2400" b="1" baseline="30000" dirty="0">
              <a:solidFill>
                <a:srgbClr val="FF0000"/>
              </a:solidFill>
              <a:latin typeface="Symbol" panose="05050102010706020507" pitchFamily="18" charset="2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ED0E475-FD17-92A4-DC60-0E14A68C6DF2}"/>
              </a:ext>
            </a:extLst>
          </p:cNvPr>
          <p:cNvSpPr txBox="1"/>
          <p:nvPr/>
        </p:nvSpPr>
        <p:spPr>
          <a:xfrm>
            <a:off x="1931268" y="2850404"/>
            <a:ext cx="51455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FF0000"/>
                </a:solidFill>
              </a:rPr>
              <a:t> Stop watch / Timer / Clock / Video</a:t>
            </a:r>
            <a:endParaRPr lang="en-GB" sz="2400" b="1" u="sng" baseline="30000" dirty="0">
              <a:solidFill>
                <a:srgbClr val="FF0000"/>
              </a:solidFill>
              <a:latin typeface="Symbol" panose="05050102010706020507" pitchFamily="18" charset="2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A28A5FF-D12E-24C7-E601-C58569286AEE}"/>
              </a:ext>
            </a:extLst>
          </p:cNvPr>
          <p:cNvSpPr txBox="1"/>
          <p:nvPr/>
        </p:nvSpPr>
        <p:spPr>
          <a:xfrm>
            <a:off x="1967955" y="3734378"/>
            <a:ext cx="43757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u="sng" dirty="0"/>
              <a:t>How the measurements are used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468DFE7-DE28-6D87-7525-0A0103270ED3}"/>
              </a:ext>
            </a:extLst>
          </p:cNvPr>
          <p:cNvSpPr txBox="1"/>
          <p:nvPr/>
        </p:nvSpPr>
        <p:spPr>
          <a:xfrm>
            <a:off x="1967955" y="5067878"/>
            <a:ext cx="16966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u="sng" dirty="0"/>
              <a:t>Explanation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A6DD6EB-99E5-1F25-66F5-F5928ED948CE}"/>
              </a:ext>
            </a:extLst>
          </p:cNvPr>
          <p:cNvSpPr txBox="1"/>
          <p:nvPr/>
        </p:nvSpPr>
        <p:spPr>
          <a:xfrm>
            <a:off x="1931269" y="4183904"/>
            <a:ext cx="9460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FF0000"/>
                </a:solidFill>
              </a:rPr>
              <a:t> g = 2 x gradient of s against t</a:t>
            </a:r>
            <a:r>
              <a:rPr lang="en-GB" sz="2400" b="1" baseline="30000" dirty="0">
                <a:solidFill>
                  <a:srgbClr val="FF0000"/>
                </a:solidFill>
              </a:rPr>
              <a:t>2</a:t>
            </a:r>
            <a:r>
              <a:rPr lang="en-GB" sz="2400" b="1" dirty="0">
                <a:solidFill>
                  <a:srgbClr val="FF0000"/>
                </a:solidFill>
              </a:rPr>
              <a:t> graph 	[or g = 2 s/t</a:t>
            </a:r>
            <a:r>
              <a:rPr lang="en-GB" sz="2400" b="1" baseline="30000" dirty="0">
                <a:solidFill>
                  <a:srgbClr val="FF0000"/>
                </a:solidFill>
              </a:rPr>
              <a:t>2</a:t>
            </a:r>
            <a:r>
              <a:rPr lang="en-GB" sz="2400" b="1" dirty="0">
                <a:solidFill>
                  <a:srgbClr val="FF0000"/>
                </a:solidFill>
              </a:rPr>
              <a:t> and average]</a:t>
            </a:r>
            <a:r>
              <a:rPr lang="en-GB" sz="2400" b="1" baseline="30000" dirty="0">
                <a:solidFill>
                  <a:srgbClr val="FF0000"/>
                </a:solidFill>
              </a:rPr>
              <a:t> </a:t>
            </a:r>
            <a:r>
              <a:rPr lang="en-GB" sz="2400" b="1" dirty="0">
                <a:solidFill>
                  <a:srgbClr val="FF0000"/>
                </a:solidFill>
              </a:rPr>
              <a:t>	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B1D66A9-89E4-8602-800E-0A699140A8FD}"/>
              </a:ext>
            </a:extLst>
          </p:cNvPr>
          <p:cNvSpPr txBox="1"/>
          <p:nvPr/>
        </p:nvSpPr>
        <p:spPr>
          <a:xfrm>
            <a:off x="4045818" y="4622054"/>
            <a:ext cx="55322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</a:rPr>
              <a:t>could use v = u + at 	or 	v</a:t>
            </a:r>
            <a:r>
              <a:rPr lang="en-GB" sz="2400" b="1" baseline="30000" dirty="0">
                <a:solidFill>
                  <a:srgbClr val="FF0000"/>
                </a:solidFill>
              </a:rPr>
              <a:t>2</a:t>
            </a:r>
            <a:r>
              <a:rPr lang="en-GB" sz="2400" b="1" dirty="0">
                <a:solidFill>
                  <a:srgbClr val="FF0000"/>
                </a:solidFill>
              </a:rPr>
              <a:t> = u</a:t>
            </a:r>
            <a:r>
              <a:rPr lang="en-GB" sz="2400" b="1" baseline="30000" dirty="0">
                <a:solidFill>
                  <a:srgbClr val="FF0000"/>
                </a:solidFill>
              </a:rPr>
              <a:t>2</a:t>
            </a:r>
            <a:r>
              <a:rPr lang="en-GB" sz="2400" b="1" dirty="0">
                <a:solidFill>
                  <a:srgbClr val="FF0000"/>
                </a:solidFill>
              </a:rPr>
              <a:t> + 2as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2FACA04-54C2-622A-81B2-9CC4E1D01C91}"/>
              </a:ext>
            </a:extLst>
          </p:cNvPr>
          <p:cNvSpPr txBox="1"/>
          <p:nvPr/>
        </p:nvSpPr>
        <p:spPr>
          <a:xfrm>
            <a:off x="1940793" y="5507879"/>
            <a:ext cx="60998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FF0000"/>
                </a:solidFill>
              </a:rPr>
              <a:t> Drag / air resistance not taken into account</a:t>
            </a:r>
            <a:endParaRPr lang="en-GB" sz="2400" b="1" u="sng" baseline="30000" dirty="0">
              <a:solidFill>
                <a:srgbClr val="FF0000"/>
              </a:solidFill>
              <a:latin typeface="Symbol" panose="05050102010706020507" pitchFamily="18" charset="2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309628E-BD2C-DCE7-49E7-7C5F9BE37839}"/>
              </a:ext>
            </a:extLst>
          </p:cNvPr>
          <p:cNvSpPr txBox="1"/>
          <p:nvPr/>
        </p:nvSpPr>
        <p:spPr>
          <a:xfrm>
            <a:off x="1942121" y="5962421"/>
            <a:ext cx="86208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FF0000"/>
                </a:solidFill>
              </a:rPr>
              <a:t> Reaction time with clock / Uncertainty in height measurement </a:t>
            </a:r>
            <a:endParaRPr lang="en-GB" sz="2400" b="1" u="sng" baseline="30000" dirty="0">
              <a:solidFill>
                <a:srgbClr val="FF0000"/>
              </a:solidFill>
              <a:latin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243676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0" grpId="0"/>
      <p:bldP spid="11" grpId="0"/>
      <p:bldP spid="12" grpId="0"/>
      <p:bldP spid="13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40577</TotalTime>
  <Words>140</Words>
  <Application>Microsoft Office PowerPoint</Application>
  <PresentationFormat>Widescreen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Symbol</vt:lpstr>
      <vt:lpstr>Office Theme</vt:lpstr>
      <vt:lpstr>‘g’ by Free Fall</vt:lpstr>
      <vt:lpstr>PowerPoint Presentation</vt:lpstr>
      <vt:lpstr>PowerPoint Presentation</vt:lpstr>
      <vt:lpstr>‘g’ by Free Fall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IB HL 2020 P2 Q4(c)</dc:title>
  <dc:creator>Kevin Healey</dc:creator>
  <cp:lastModifiedBy>Kevin Healey</cp:lastModifiedBy>
  <cp:revision>23</cp:revision>
  <dcterms:created xsi:type="dcterms:W3CDTF">2022-05-31T07:06:56Z</dcterms:created>
  <dcterms:modified xsi:type="dcterms:W3CDTF">2022-07-29T10:28:25Z</dcterms:modified>
</cp:coreProperties>
</file>