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3" r:id="rId3"/>
    <p:sldId id="345" r:id="rId4"/>
    <p:sldId id="346" r:id="rId5"/>
    <p:sldId id="309" r:id="rId6"/>
    <p:sldId id="344" r:id="rId7"/>
    <p:sldId id="34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A15C67-0E9E-46AB-8AE7-25C2BA7B1AF0}" v="2" dt="2022-11-19T11:55:55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ealey" userId="ae2aa672-4d88-4631-ad0e-22298fe6b00a" providerId="ADAL" clId="{1FA15C67-0E9E-46AB-8AE7-25C2BA7B1AF0}"/>
    <pc:docChg chg="undo custSel addSld modSld">
      <pc:chgData name="Kevin Healey" userId="ae2aa672-4d88-4631-ad0e-22298fe6b00a" providerId="ADAL" clId="{1FA15C67-0E9E-46AB-8AE7-25C2BA7B1AF0}" dt="2022-11-19T11:55:55.369" v="52" actId="13926"/>
      <pc:docMkLst>
        <pc:docMk/>
      </pc:docMkLst>
      <pc:sldChg chg="modSp mod">
        <pc:chgData name="Kevin Healey" userId="ae2aa672-4d88-4631-ad0e-22298fe6b00a" providerId="ADAL" clId="{1FA15C67-0E9E-46AB-8AE7-25C2BA7B1AF0}" dt="2022-11-04T09:15:37.179" v="18" actId="207"/>
        <pc:sldMkLst>
          <pc:docMk/>
          <pc:sldMk cId="3503744549" sldId="256"/>
        </pc:sldMkLst>
        <pc:spChg chg="mod">
          <ac:chgData name="Kevin Healey" userId="ae2aa672-4d88-4631-ad0e-22298fe6b00a" providerId="ADAL" clId="{1FA15C67-0E9E-46AB-8AE7-25C2BA7B1AF0}" dt="2022-11-04T09:15:37.179" v="18" actId="207"/>
          <ac:spMkLst>
            <pc:docMk/>
            <pc:sldMk cId="3503744549" sldId="256"/>
            <ac:spMk id="3" creationId="{6BE2F86A-EF29-46EB-9EF5-3F8E1BA14B41}"/>
          </ac:spMkLst>
        </pc:spChg>
      </pc:sldChg>
      <pc:sldChg chg="modSp mod">
        <pc:chgData name="Kevin Healey" userId="ae2aa672-4d88-4631-ad0e-22298fe6b00a" providerId="ADAL" clId="{1FA15C67-0E9E-46AB-8AE7-25C2BA7B1AF0}" dt="2022-11-04T09:16:04.511" v="22"/>
        <pc:sldMkLst>
          <pc:docMk/>
          <pc:sldMk cId="2685617640" sldId="309"/>
        </pc:sldMkLst>
        <pc:spChg chg="mod">
          <ac:chgData name="Kevin Healey" userId="ae2aa672-4d88-4631-ad0e-22298fe6b00a" providerId="ADAL" clId="{1FA15C67-0E9E-46AB-8AE7-25C2BA7B1AF0}" dt="2022-11-04T09:16:04.511" v="22"/>
          <ac:spMkLst>
            <pc:docMk/>
            <pc:sldMk cId="2685617640" sldId="309"/>
            <ac:spMk id="3" creationId="{6BE2F86A-EF29-46EB-9EF5-3F8E1BA14B41}"/>
          </ac:spMkLst>
        </pc:spChg>
      </pc:sldChg>
      <pc:sldChg chg="modSp mod">
        <pc:chgData name="Kevin Healey" userId="ae2aa672-4d88-4631-ad0e-22298fe6b00a" providerId="ADAL" clId="{1FA15C67-0E9E-46AB-8AE7-25C2BA7B1AF0}" dt="2022-11-19T11:55:26.262" v="50" actId="1038"/>
        <pc:sldMkLst>
          <pc:docMk/>
          <pc:sldMk cId="181543092" sldId="341"/>
        </pc:sldMkLst>
        <pc:spChg chg="mod">
          <ac:chgData name="Kevin Healey" userId="ae2aa672-4d88-4631-ad0e-22298fe6b00a" providerId="ADAL" clId="{1FA15C67-0E9E-46AB-8AE7-25C2BA7B1AF0}" dt="2022-11-19T11:55:26.262" v="50" actId="1038"/>
          <ac:spMkLst>
            <pc:docMk/>
            <pc:sldMk cId="181543092" sldId="341"/>
            <ac:spMk id="20" creationId="{7D45B7B9-E5CA-B749-E7B6-3C16D9C8C24B}"/>
          </ac:spMkLst>
        </pc:spChg>
      </pc:sldChg>
      <pc:sldChg chg="addSp modSp modAnim">
        <pc:chgData name="Kevin Healey" userId="ae2aa672-4d88-4631-ad0e-22298fe6b00a" providerId="ADAL" clId="{1FA15C67-0E9E-46AB-8AE7-25C2BA7B1AF0}" dt="2022-11-19T11:55:55.369" v="52" actId="13926"/>
        <pc:sldMkLst>
          <pc:docMk/>
          <pc:sldMk cId="644800992" sldId="345"/>
        </pc:sldMkLst>
        <pc:spChg chg="add mod">
          <ac:chgData name="Kevin Healey" userId="ae2aa672-4d88-4631-ad0e-22298fe6b00a" providerId="ADAL" clId="{1FA15C67-0E9E-46AB-8AE7-25C2BA7B1AF0}" dt="2022-11-19T11:55:55.369" v="52" actId="13926"/>
          <ac:spMkLst>
            <pc:docMk/>
            <pc:sldMk cId="644800992" sldId="345"/>
            <ac:spMk id="2" creationId="{7BB01BB7-0D91-9D19-DC0E-7BCBDBA8536B}"/>
          </ac:spMkLst>
        </pc:spChg>
      </pc:sldChg>
      <pc:sldChg chg="new">
        <pc:chgData name="Kevin Healey" userId="ae2aa672-4d88-4631-ad0e-22298fe6b00a" providerId="ADAL" clId="{1FA15C67-0E9E-46AB-8AE7-25C2BA7B1AF0}" dt="2022-11-04T09:16:32.608" v="23" actId="680"/>
        <pc:sldMkLst>
          <pc:docMk/>
          <pc:sldMk cId="1343489907" sldId="346"/>
        </pc:sldMkLst>
      </pc:sldChg>
    </pc:docChg>
  </pc:docChgLst>
  <pc:docChgLst>
    <pc:chgData name="Kevin Healey" userId="ae2aa672-4d88-4631-ad0e-22298fe6b00a" providerId="ADAL" clId="{94CD4807-6674-44FE-BE65-185173CFE904}"/>
    <pc:docChg chg="custSel addSld delSld modSld sldOrd">
      <pc:chgData name="Kevin Healey" userId="ae2aa672-4d88-4631-ad0e-22298fe6b00a" providerId="ADAL" clId="{94CD4807-6674-44FE-BE65-185173CFE904}" dt="2022-07-25T19:40:24.507" v="2415" actId="20577"/>
      <pc:docMkLst>
        <pc:docMk/>
      </pc:docMkLst>
      <pc:sldChg chg="modSp mod">
        <pc:chgData name="Kevin Healey" userId="ae2aa672-4d88-4631-ad0e-22298fe6b00a" providerId="ADAL" clId="{94CD4807-6674-44FE-BE65-185173CFE904}" dt="2022-07-25T19:40:18.132" v="2413" actId="20577"/>
        <pc:sldMkLst>
          <pc:docMk/>
          <pc:sldMk cId="3503744549" sldId="256"/>
        </pc:sldMkLst>
        <pc:spChg chg="mod">
          <ac:chgData name="Kevin Healey" userId="ae2aa672-4d88-4631-ad0e-22298fe6b00a" providerId="ADAL" clId="{94CD4807-6674-44FE-BE65-185173CFE904}" dt="2022-07-25T13:46:05.210" v="34" actId="20577"/>
          <ac:spMkLst>
            <pc:docMk/>
            <pc:sldMk cId="3503744549" sldId="256"/>
            <ac:spMk id="2" creationId="{EEC9436F-55B0-4138-98C2-CC42B89D5C70}"/>
          </ac:spMkLst>
        </pc:spChg>
        <pc:spChg chg="mod">
          <ac:chgData name="Kevin Healey" userId="ae2aa672-4d88-4631-ad0e-22298fe6b00a" providerId="ADAL" clId="{94CD4807-6674-44FE-BE65-185173CFE904}" dt="2022-07-25T19:40:18.132" v="2413" actId="20577"/>
          <ac:spMkLst>
            <pc:docMk/>
            <pc:sldMk cId="3503744549" sldId="256"/>
            <ac:spMk id="3" creationId="{6BE2F86A-EF29-46EB-9EF5-3F8E1BA14B41}"/>
          </ac:spMkLst>
        </pc:spChg>
      </pc:sldChg>
      <pc:sldChg chg="modSp mod">
        <pc:chgData name="Kevin Healey" userId="ae2aa672-4d88-4631-ad0e-22298fe6b00a" providerId="ADAL" clId="{94CD4807-6674-44FE-BE65-185173CFE904}" dt="2022-07-25T19:40:24.507" v="2415" actId="20577"/>
        <pc:sldMkLst>
          <pc:docMk/>
          <pc:sldMk cId="2685617640" sldId="309"/>
        </pc:sldMkLst>
        <pc:spChg chg="mod">
          <ac:chgData name="Kevin Healey" userId="ae2aa672-4d88-4631-ad0e-22298fe6b00a" providerId="ADAL" clId="{94CD4807-6674-44FE-BE65-185173CFE904}" dt="2022-07-25T13:46:14.305" v="69" actId="20577"/>
          <ac:spMkLst>
            <pc:docMk/>
            <pc:sldMk cId="2685617640" sldId="309"/>
            <ac:spMk id="2" creationId="{EEC9436F-55B0-4138-98C2-CC42B89D5C70}"/>
          </ac:spMkLst>
        </pc:spChg>
        <pc:spChg chg="mod">
          <ac:chgData name="Kevin Healey" userId="ae2aa672-4d88-4631-ad0e-22298fe6b00a" providerId="ADAL" clId="{94CD4807-6674-44FE-BE65-185173CFE904}" dt="2022-07-25T19:40:24.507" v="2415" actId="20577"/>
          <ac:spMkLst>
            <pc:docMk/>
            <pc:sldMk cId="2685617640" sldId="309"/>
            <ac:spMk id="3" creationId="{6BE2F86A-EF29-46EB-9EF5-3F8E1BA14B41}"/>
          </ac:spMkLst>
        </pc:spChg>
      </pc:sldChg>
      <pc:sldChg chg="del">
        <pc:chgData name="Kevin Healey" userId="ae2aa672-4d88-4631-ad0e-22298fe6b00a" providerId="ADAL" clId="{94CD4807-6674-44FE-BE65-185173CFE904}" dt="2022-07-25T13:46:26.926" v="70" actId="2696"/>
        <pc:sldMkLst>
          <pc:docMk/>
          <pc:sldMk cId="3096240342" sldId="340"/>
        </pc:sldMkLst>
      </pc:sldChg>
      <pc:sldChg chg="addSp delSp modSp mod modAnim">
        <pc:chgData name="Kevin Healey" userId="ae2aa672-4d88-4631-ad0e-22298fe6b00a" providerId="ADAL" clId="{94CD4807-6674-44FE-BE65-185173CFE904}" dt="2022-07-25T19:38:50.669" v="2411" actId="1038"/>
        <pc:sldMkLst>
          <pc:docMk/>
          <pc:sldMk cId="181543092" sldId="341"/>
        </pc:sldMkLst>
        <pc:spChg chg="add mod">
          <ac:chgData name="Kevin Healey" userId="ae2aa672-4d88-4631-ad0e-22298fe6b00a" providerId="ADAL" clId="{94CD4807-6674-44FE-BE65-185173CFE904}" dt="2022-07-25T13:55:45.738" v="991" actId="1038"/>
          <ac:spMkLst>
            <pc:docMk/>
            <pc:sldMk cId="181543092" sldId="341"/>
            <ac:spMk id="15" creationId="{178A197C-4DBE-67F4-9DF0-17B83068AB74}"/>
          </ac:spMkLst>
        </pc:spChg>
        <pc:spChg chg="mod ord">
          <ac:chgData name="Kevin Healey" userId="ae2aa672-4d88-4631-ad0e-22298fe6b00a" providerId="ADAL" clId="{94CD4807-6674-44FE-BE65-185173CFE904}" dt="2022-07-25T13:54:59.777" v="949" actId="1037"/>
          <ac:spMkLst>
            <pc:docMk/>
            <pc:sldMk cId="181543092" sldId="341"/>
            <ac:spMk id="18" creationId="{E0F5ACA5-DC9E-6ACA-4CD7-4C076B10E370}"/>
          </ac:spMkLst>
        </pc:spChg>
        <pc:spChg chg="add mod">
          <ac:chgData name="Kevin Healey" userId="ae2aa672-4d88-4631-ad0e-22298fe6b00a" providerId="ADAL" clId="{94CD4807-6674-44FE-BE65-185173CFE904}" dt="2022-07-25T13:58:50.471" v="1111" actId="20577"/>
          <ac:spMkLst>
            <pc:docMk/>
            <pc:sldMk cId="181543092" sldId="341"/>
            <ac:spMk id="19" creationId="{51F1AC92-F058-00F6-E2AB-9A279A7D63CA}"/>
          </ac:spMkLst>
        </pc:spChg>
        <pc:spChg chg="add mod ord">
          <ac:chgData name="Kevin Healey" userId="ae2aa672-4d88-4631-ad0e-22298fe6b00a" providerId="ADAL" clId="{94CD4807-6674-44FE-BE65-185173CFE904}" dt="2022-07-25T19:38:50.669" v="2411" actId="1038"/>
          <ac:spMkLst>
            <pc:docMk/>
            <pc:sldMk cId="181543092" sldId="341"/>
            <ac:spMk id="20" creationId="{7D45B7B9-E5CA-B749-E7B6-3C16D9C8C24B}"/>
          </ac:spMkLst>
        </pc:spChg>
        <pc:spChg chg="add mod">
          <ac:chgData name="Kevin Healey" userId="ae2aa672-4d88-4631-ad0e-22298fe6b00a" providerId="ADAL" clId="{94CD4807-6674-44FE-BE65-185173CFE904}" dt="2022-07-25T19:25:13.050" v="1691" actId="1035"/>
          <ac:spMkLst>
            <pc:docMk/>
            <pc:sldMk cId="181543092" sldId="341"/>
            <ac:spMk id="21" creationId="{9FD34481-26F5-BD65-7451-7321A158EDA8}"/>
          </ac:spMkLst>
        </pc:spChg>
        <pc:spChg chg="add mod">
          <ac:chgData name="Kevin Healey" userId="ae2aa672-4d88-4631-ad0e-22298fe6b00a" providerId="ADAL" clId="{94CD4807-6674-44FE-BE65-185173CFE904}" dt="2022-07-25T19:27:05.524" v="1769" actId="20577"/>
          <ac:spMkLst>
            <pc:docMk/>
            <pc:sldMk cId="181543092" sldId="341"/>
            <ac:spMk id="22" creationId="{66BC70E6-D746-8321-E22F-5A0D81B1B3FB}"/>
          </ac:spMkLst>
        </pc:spChg>
        <pc:spChg chg="add mod">
          <ac:chgData name="Kevin Healey" userId="ae2aa672-4d88-4631-ad0e-22298fe6b00a" providerId="ADAL" clId="{94CD4807-6674-44FE-BE65-185173CFE904}" dt="2022-07-25T19:30:55.372" v="1911" actId="20577"/>
          <ac:spMkLst>
            <pc:docMk/>
            <pc:sldMk cId="181543092" sldId="341"/>
            <ac:spMk id="23" creationId="{155BF826-A16D-FD65-C6C4-067E871C2CF9}"/>
          </ac:spMkLst>
        </pc:spChg>
        <pc:spChg chg="add mod">
          <ac:chgData name="Kevin Healey" userId="ae2aa672-4d88-4631-ad0e-22298fe6b00a" providerId="ADAL" clId="{94CD4807-6674-44FE-BE65-185173CFE904}" dt="2022-07-25T19:36:31.481" v="2183" actId="20577"/>
          <ac:spMkLst>
            <pc:docMk/>
            <pc:sldMk cId="181543092" sldId="341"/>
            <ac:spMk id="24" creationId="{44C1F348-9C07-A53E-784E-FCA6DD30F370}"/>
          </ac:spMkLst>
        </pc:spChg>
        <pc:spChg chg="add mod">
          <ac:chgData name="Kevin Healey" userId="ae2aa672-4d88-4631-ad0e-22298fe6b00a" providerId="ADAL" clId="{94CD4807-6674-44FE-BE65-185173CFE904}" dt="2022-07-25T19:27:01.479" v="1768" actId="1035"/>
          <ac:spMkLst>
            <pc:docMk/>
            <pc:sldMk cId="181543092" sldId="341"/>
            <ac:spMk id="25" creationId="{4766F1AB-AEB1-5B93-1C08-6E6B8E7D027E}"/>
          </ac:spMkLst>
        </pc:spChg>
        <pc:spChg chg="add mod">
          <ac:chgData name="Kevin Healey" userId="ae2aa672-4d88-4631-ad0e-22298fe6b00a" providerId="ADAL" clId="{94CD4807-6674-44FE-BE65-185173CFE904}" dt="2022-07-25T19:36:58.109" v="2184" actId="5793"/>
          <ac:spMkLst>
            <pc:docMk/>
            <pc:sldMk cId="181543092" sldId="341"/>
            <ac:spMk id="26" creationId="{2D6B0F0B-1C9E-B291-779A-C7E013214F75}"/>
          </ac:spMkLst>
        </pc:spChg>
        <pc:spChg chg="add mod">
          <ac:chgData name="Kevin Healey" userId="ae2aa672-4d88-4631-ad0e-22298fe6b00a" providerId="ADAL" clId="{94CD4807-6674-44FE-BE65-185173CFE904}" dt="2022-07-25T19:38:11.331" v="2296" actId="1035"/>
          <ac:spMkLst>
            <pc:docMk/>
            <pc:sldMk cId="181543092" sldId="341"/>
            <ac:spMk id="27" creationId="{7A8221BF-E861-316F-72AF-4DEF2C6D2839}"/>
          </ac:spMkLst>
        </pc:spChg>
        <pc:picChg chg="del">
          <ac:chgData name="Kevin Healey" userId="ae2aa672-4d88-4631-ad0e-22298fe6b00a" providerId="ADAL" clId="{94CD4807-6674-44FE-BE65-185173CFE904}" dt="2022-07-25T13:46:36.829" v="72" actId="478"/>
          <ac:picMkLst>
            <pc:docMk/>
            <pc:sldMk cId="181543092" sldId="341"/>
            <ac:picMk id="3" creationId="{0176F74B-F87E-7ABC-D96A-63F881C4294B}"/>
          </ac:picMkLst>
        </pc:picChg>
        <pc:picChg chg="add mod">
          <ac:chgData name="Kevin Healey" userId="ae2aa672-4d88-4631-ad0e-22298fe6b00a" providerId="ADAL" clId="{94CD4807-6674-44FE-BE65-185173CFE904}" dt="2022-07-25T13:54:20.280" v="763" actId="1036"/>
          <ac:picMkLst>
            <pc:docMk/>
            <pc:sldMk cId="181543092" sldId="341"/>
            <ac:picMk id="6" creationId="{1BE17D1A-E894-5EE5-9950-7BF8866541AC}"/>
          </ac:picMkLst>
        </pc:picChg>
      </pc:sldChg>
      <pc:sldChg chg="delSp del mod">
        <pc:chgData name="Kevin Healey" userId="ae2aa672-4d88-4631-ad0e-22298fe6b00a" providerId="ADAL" clId="{94CD4807-6674-44FE-BE65-185173CFE904}" dt="2022-07-25T14:02:02.281" v="1506" actId="2696"/>
        <pc:sldMkLst>
          <pc:docMk/>
          <pc:sldMk cId="120295587" sldId="342"/>
        </pc:sldMkLst>
        <pc:picChg chg="del">
          <ac:chgData name="Kevin Healey" userId="ae2aa672-4d88-4631-ad0e-22298fe6b00a" providerId="ADAL" clId="{94CD4807-6674-44FE-BE65-185173CFE904}" dt="2022-07-25T13:46:42.943" v="73" actId="478"/>
          <ac:picMkLst>
            <pc:docMk/>
            <pc:sldMk cId="120295587" sldId="342"/>
            <ac:picMk id="3" creationId="{F178EA8F-9481-B9A5-65A0-ED3DD6BCF118}"/>
          </ac:picMkLst>
        </pc:picChg>
      </pc:sldChg>
      <pc:sldChg chg="addSp delSp modSp mod ord delAnim modAnim">
        <pc:chgData name="Kevin Healey" userId="ae2aa672-4d88-4631-ad0e-22298fe6b00a" providerId="ADAL" clId="{94CD4807-6674-44FE-BE65-185173CFE904}" dt="2022-07-25T13:53:45.750" v="706" actId="478"/>
        <pc:sldMkLst>
          <pc:docMk/>
          <pc:sldMk cId="2607879638" sldId="343"/>
        </pc:sldMkLst>
        <pc:spChg chg="del mod">
          <ac:chgData name="Kevin Healey" userId="ae2aa672-4d88-4631-ad0e-22298fe6b00a" providerId="ADAL" clId="{94CD4807-6674-44FE-BE65-185173CFE904}" dt="2022-07-25T13:53:45.750" v="706" actId="478"/>
          <ac:spMkLst>
            <pc:docMk/>
            <pc:sldMk cId="2607879638" sldId="343"/>
            <ac:spMk id="5" creationId="{09742A7A-5509-506F-5D64-8DC0EB61B922}"/>
          </ac:spMkLst>
        </pc:spChg>
        <pc:spChg chg="del mod">
          <ac:chgData name="Kevin Healey" userId="ae2aa672-4d88-4631-ad0e-22298fe6b00a" providerId="ADAL" clId="{94CD4807-6674-44FE-BE65-185173CFE904}" dt="2022-07-25T13:53:38.972" v="704" actId="478"/>
          <ac:spMkLst>
            <pc:docMk/>
            <pc:sldMk cId="2607879638" sldId="343"/>
            <ac:spMk id="9" creationId="{D5D7CA61-8DE5-6958-BD42-816A6408E3F1}"/>
          </ac:spMkLst>
        </pc:spChg>
        <pc:spChg chg="del mod">
          <ac:chgData name="Kevin Healey" userId="ae2aa672-4d88-4631-ad0e-22298fe6b00a" providerId="ADAL" clId="{94CD4807-6674-44FE-BE65-185173CFE904}" dt="2022-07-25T13:53:42.359" v="705" actId="478"/>
          <ac:spMkLst>
            <pc:docMk/>
            <pc:sldMk cId="2607879638" sldId="343"/>
            <ac:spMk id="13" creationId="{AC5B634F-951A-6877-3E76-B693E3FACD51}"/>
          </ac:spMkLst>
        </pc:spChg>
        <pc:picChg chg="del">
          <ac:chgData name="Kevin Healey" userId="ae2aa672-4d88-4631-ad0e-22298fe6b00a" providerId="ADAL" clId="{94CD4807-6674-44FE-BE65-185173CFE904}" dt="2022-07-25T13:46:31.875" v="71" actId="478"/>
          <ac:picMkLst>
            <pc:docMk/>
            <pc:sldMk cId="2607879638" sldId="343"/>
            <ac:picMk id="3" creationId="{943C0A0D-821B-D944-2DF0-8A20BC9CB3B7}"/>
          </ac:picMkLst>
        </pc:picChg>
        <pc:picChg chg="add del mod ord">
          <ac:chgData name="Kevin Healey" userId="ae2aa672-4d88-4631-ad0e-22298fe6b00a" providerId="ADAL" clId="{94CD4807-6674-44FE-BE65-185173CFE904}" dt="2022-07-25T13:48:48.402" v="287" actId="478"/>
          <ac:picMkLst>
            <pc:docMk/>
            <pc:sldMk cId="2607879638" sldId="343"/>
            <ac:picMk id="4" creationId="{D244967E-4DAC-4DC1-A19B-3BCEAE1D0108}"/>
          </ac:picMkLst>
        </pc:picChg>
        <pc:picChg chg="add del mod">
          <ac:chgData name="Kevin Healey" userId="ae2aa672-4d88-4631-ad0e-22298fe6b00a" providerId="ADAL" clId="{94CD4807-6674-44FE-BE65-185173CFE904}" dt="2022-07-25T13:51:12.258" v="396" actId="478"/>
          <ac:picMkLst>
            <pc:docMk/>
            <pc:sldMk cId="2607879638" sldId="343"/>
            <ac:picMk id="7" creationId="{3F420A2D-807D-A33E-8887-D628D48A4B37}"/>
          </ac:picMkLst>
        </pc:picChg>
        <pc:picChg chg="add mod ord">
          <ac:chgData name="Kevin Healey" userId="ae2aa672-4d88-4631-ad0e-22298fe6b00a" providerId="ADAL" clId="{94CD4807-6674-44FE-BE65-185173CFE904}" dt="2022-07-25T13:51:44.126" v="477" actId="167"/>
          <ac:picMkLst>
            <pc:docMk/>
            <pc:sldMk cId="2607879638" sldId="343"/>
            <ac:picMk id="10" creationId="{6A172D79-0561-3D21-BB00-FF82CBF62739}"/>
          </ac:picMkLst>
        </pc:picChg>
      </pc:sldChg>
      <pc:sldChg chg="del">
        <pc:chgData name="Kevin Healey" userId="ae2aa672-4d88-4631-ad0e-22298fe6b00a" providerId="ADAL" clId="{94CD4807-6674-44FE-BE65-185173CFE904}" dt="2022-07-25T13:46:26.926" v="70" actId="2696"/>
        <pc:sldMkLst>
          <pc:docMk/>
          <pc:sldMk cId="1514674720" sldId="344"/>
        </pc:sldMkLst>
      </pc:sldChg>
      <pc:sldChg chg="addSp delSp modSp add modAnim">
        <pc:chgData name="Kevin Healey" userId="ae2aa672-4d88-4631-ad0e-22298fe6b00a" providerId="ADAL" clId="{94CD4807-6674-44FE-BE65-185173CFE904}" dt="2022-07-25T13:57:50.998" v="993"/>
        <pc:sldMkLst>
          <pc:docMk/>
          <pc:sldMk cId="4107977625" sldId="344"/>
        </pc:sldMkLst>
        <pc:spChg chg="add del mod">
          <ac:chgData name="Kevin Healey" userId="ae2aa672-4d88-4631-ad0e-22298fe6b00a" providerId="ADAL" clId="{94CD4807-6674-44FE-BE65-185173CFE904}" dt="2022-07-25T13:57:50.998" v="993"/>
          <ac:spMkLst>
            <pc:docMk/>
            <pc:sldMk cId="4107977625" sldId="344"/>
            <ac:spMk id="6" creationId="{5714ED55-CB05-CCCD-4333-7B90AA250103}"/>
          </ac:spMkLst>
        </pc:spChg>
      </pc:sldChg>
      <pc:sldChg chg="delSp add mod ord delAnim">
        <pc:chgData name="Kevin Healey" userId="ae2aa672-4d88-4631-ad0e-22298fe6b00a" providerId="ADAL" clId="{94CD4807-6674-44FE-BE65-185173CFE904}" dt="2022-07-25T14:02:43.856" v="1517" actId="478"/>
        <pc:sldMkLst>
          <pc:docMk/>
          <pc:sldMk cId="644800992" sldId="345"/>
        </pc:sldMkLst>
        <pc:spChg chg="del">
          <ac:chgData name="Kevin Healey" userId="ae2aa672-4d88-4631-ad0e-22298fe6b00a" providerId="ADAL" clId="{94CD4807-6674-44FE-BE65-185173CFE904}" dt="2022-07-25T14:02:20.718" v="1510" actId="478"/>
          <ac:spMkLst>
            <pc:docMk/>
            <pc:sldMk cId="644800992" sldId="345"/>
            <ac:spMk id="15" creationId="{178A197C-4DBE-67F4-9DF0-17B83068AB74}"/>
          </ac:spMkLst>
        </pc:spChg>
        <pc:spChg chg="del">
          <ac:chgData name="Kevin Healey" userId="ae2aa672-4d88-4631-ad0e-22298fe6b00a" providerId="ADAL" clId="{94CD4807-6674-44FE-BE65-185173CFE904}" dt="2022-07-25T14:02:39.053" v="1516" actId="478"/>
          <ac:spMkLst>
            <pc:docMk/>
            <pc:sldMk cId="644800992" sldId="345"/>
            <ac:spMk id="18" creationId="{E0F5ACA5-DC9E-6ACA-4CD7-4C076B10E370}"/>
          </ac:spMkLst>
        </pc:spChg>
        <pc:spChg chg="del">
          <ac:chgData name="Kevin Healey" userId="ae2aa672-4d88-4631-ad0e-22298fe6b00a" providerId="ADAL" clId="{94CD4807-6674-44FE-BE65-185173CFE904}" dt="2022-07-25T14:02:23.726" v="1511" actId="478"/>
          <ac:spMkLst>
            <pc:docMk/>
            <pc:sldMk cId="644800992" sldId="345"/>
            <ac:spMk id="19" creationId="{51F1AC92-F058-00F6-E2AB-9A279A7D63CA}"/>
          </ac:spMkLst>
        </pc:spChg>
        <pc:spChg chg="del">
          <ac:chgData name="Kevin Healey" userId="ae2aa672-4d88-4631-ad0e-22298fe6b00a" providerId="ADAL" clId="{94CD4807-6674-44FE-BE65-185173CFE904}" dt="2022-07-25T14:02:43.856" v="1517" actId="478"/>
          <ac:spMkLst>
            <pc:docMk/>
            <pc:sldMk cId="644800992" sldId="345"/>
            <ac:spMk id="20" creationId="{7D45B7B9-E5CA-B749-E7B6-3C16D9C8C24B}"/>
          </ac:spMkLst>
        </pc:spChg>
        <pc:spChg chg="del">
          <ac:chgData name="Kevin Healey" userId="ae2aa672-4d88-4631-ad0e-22298fe6b00a" providerId="ADAL" clId="{94CD4807-6674-44FE-BE65-185173CFE904}" dt="2022-07-25T14:02:35.696" v="1515" actId="478"/>
          <ac:spMkLst>
            <pc:docMk/>
            <pc:sldMk cId="644800992" sldId="345"/>
            <ac:spMk id="21" creationId="{9FD34481-26F5-BD65-7451-7321A158EDA8}"/>
          </ac:spMkLst>
        </pc:spChg>
        <pc:spChg chg="del">
          <ac:chgData name="Kevin Healey" userId="ae2aa672-4d88-4631-ad0e-22298fe6b00a" providerId="ADAL" clId="{94CD4807-6674-44FE-BE65-185173CFE904}" dt="2022-07-25T14:02:26.949" v="1512" actId="478"/>
          <ac:spMkLst>
            <pc:docMk/>
            <pc:sldMk cId="644800992" sldId="345"/>
            <ac:spMk id="22" creationId="{66BC70E6-D746-8321-E22F-5A0D81B1B3FB}"/>
          </ac:spMkLst>
        </pc:spChg>
        <pc:spChg chg="del">
          <ac:chgData name="Kevin Healey" userId="ae2aa672-4d88-4631-ad0e-22298fe6b00a" providerId="ADAL" clId="{94CD4807-6674-44FE-BE65-185173CFE904}" dt="2022-07-25T14:02:29.601" v="1513" actId="478"/>
          <ac:spMkLst>
            <pc:docMk/>
            <pc:sldMk cId="644800992" sldId="345"/>
            <ac:spMk id="23" creationId="{155BF826-A16D-FD65-C6C4-067E871C2CF9}"/>
          </ac:spMkLst>
        </pc:spChg>
        <pc:spChg chg="del">
          <ac:chgData name="Kevin Healey" userId="ae2aa672-4d88-4631-ad0e-22298fe6b00a" providerId="ADAL" clId="{94CD4807-6674-44FE-BE65-185173CFE904}" dt="2022-07-25T14:02:32.456" v="1514" actId="478"/>
          <ac:spMkLst>
            <pc:docMk/>
            <pc:sldMk cId="644800992" sldId="345"/>
            <ac:spMk id="24" creationId="{44C1F348-9C07-A53E-784E-FCA6DD30F370}"/>
          </ac:spMkLst>
        </pc:spChg>
      </pc:sldChg>
      <pc:sldChg chg="del">
        <pc:chgData name="Kevin Healey" userId="ae2aa672-4d88-4631-ad0e-22298fe6b00a" providerId="ADAL" clId="{94CD4807-6674-44FE-BE65-185173CFE904}" dt="2022-07-25T13:46:26.926" v="70" actId="2696"/>
        <pc:sldMkLst>
          <pc:docMk/>
          <pc:sldMk cId="1979189367" sldId="34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C2FFD-128E-45B7-9537-C823FA357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13EF76-3F7C-41D9-99A3-553106471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36812-F204-4610-83A3-36FB17B11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E6BF2-2892-477E-A755-30B9B5B46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58CB0-3E28-4593-A3F2-686A01966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82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BB89-FBFB-41E4-9A03-51574C989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A67A77-6234-4040-9134-D5B7432D3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19470-ADB6-4BAF-BB1A-2DF61883A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E6CC8-02C8-45D2-998C-164171D4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53DCB-1008-4DAB-83F6-1A408E1B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6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498C72-BA0C-41AC-8D48-843CFF37F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46CC1-2B1D-4490-AFD3-E055AF58F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E5B1F-F6FE-4B6E-B9FA-250B38E18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40422-5293-4B6D-8128-90EFC3725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7B7E7-B848-442C-B8A3-30CCD6738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19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7C99-0DEE-4E9B-9999-31BE43ADE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F8E41-C078-4BD0-817C-F36D28414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E9271-5FAC-4F2C-9436-63F07777F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A31BA-A4DF-41A2-9B39-0FF5A559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78C9C-7FCE-45F2-ACF8-AC578D59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0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B4D15-C7C9-4711-9150-57583A20B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64D08-FF85-49DF-914F-664A075C1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03614-7665-485F-96E8-B5A66062E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F8A45-E721-4EFF-94EF-AD2AAA679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AA6CC-EBA0-4D09-A2AC-9538087B8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74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15AB8-7AE0-43D0-B717-69DD483C7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E2676-3B77-4E03-9A98-06BCAA56E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4C0FD-25D9-4853-8844-11284EDA9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E0602-52DD-476E-9BC0-3DB065F1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A8BEC-06D7-4267-B5E1-B124D081E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E03BF-2DF2-4079-880E-F4D07E754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61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798FB-1534-4CDF-81D0-A8CE7B25B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ACF18-646F-45E8-9DDD-9EBDFFF99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A43F91-9CCE-497F-A5EB-86E583B2A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47743-AD2D-42A5-AFA7-1DA12A4DC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EA059-46B0-492D-BF71-5E378C5B0C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B5C333-EE5D-4228-9F34-EE582873D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AA3DA-5FD6-40D1-9B91-43C252459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F9654D-B60D-4B0A-8F69-7207F6C1E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B94FB-F6AB-469D-BAEB-EBE8921A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8E41D6-D726-4F90-9C41-1BE402160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8BB049-20BC-4143-8689-6AF4B29BF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B003A0-9227-4956-A036-A6D0CCFAE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77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8D60EB-F3F3-440B-B7C7-4EFEB7E9C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6E1B3E-7EAE-462F-BA30-7982D5D0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9CD3C-746B-48A5-9E1B-CFFFB64E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97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9204B-2BAC-439C-AFAA-F35333BA2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C4F70-E2D3-4445-BF21-8AC537A59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4C6CBF-14D9-47EB-86AD-3BA3B7307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1640E-F6EF-4441-A735-84236753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69A35-710A-4FFE-91B5-534FE0C5D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968E4-87B0-45DE-939A-2BD504989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62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1268A-7136-4652-9FE2-B7CD7C255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54564-21DF-4B74-A220-16C024B75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288A6-A940-495F-B633-D30AD5145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F97D4-B0EA-4454-9D29-9E4106FFA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35D-D751-4F8F-8512-3152BCACF827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0F253-306B-4C47-940C-26E45BCD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DCBF3-2CE6-4F42-B132-328BAE599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0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256773-A1C1-45B5-99C3-0C901995F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C7D53-AB84-486F-A1B2-24044D473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F6F18-CBC3-4921-AADE-E91EB60CE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4535D-D751-4F8F-8512-3152BCACF827}" type="datetimeFigureOut">
              <a:rPr lang="en-GB" smtClean="0"/>
              <a:t>19/11/2022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FB96E-D5BC-4A4B-A7E8-4A235F8D23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5F386-1617-42A4-81A4-EF14EBFB9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645A0-DB67-415D-A442-0A355BF0CF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90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9436F-55B0-4138-98C2-CC42B89D5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605" y="1122363"/>
            <a:ext cx="10462437" cy="2387600"/>
          </a:xfrm>
        </p:spPr>
        <p:txBody>
          <a:bodyPr>
            <a:normAutofit/>
          </a:bodyPr>
          <a:lstStyle/>
          <a:p>
            <a:r>
              <a:rPr lang="en-GB" sz="5500" b="1" u="sng" dirty="0"/>
              <a:t>Density</a:t>
            </a:r>
            <a:endParaRPr lang="en-GB" sz="55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2F86A-EF29-46EB-9EF5-3F8E1BA14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>
            <a:normAutofit/>
          </a:bodyPr>
          <a:lstStyle/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Past Paper Question		</a:t>
            </a:r>
            <a:r>
              <a:rPr lang="en-GB" b="1" dirty="0">
                <a:solidFill>
                  <a:srgbClr val="00B050"/>
                </a:solidFill>
              </a:rPr>
              <a:t>          6 marks</a:t>
            </a:r>
          </a:p>
          <a:p>
            <a:endParaRPr lang="en-GB" b="1" dirty="0">
              <a:solidFill>
                <a:srgbClr val="00B050"/>
              </a:solidFill>
            </a:endParaRPr>
          </a:p>
          <a:p>
            <a:r>
              <a:rPr lang="en-GB" b="1" dirty="0"/>
              <a:t>Name: 				Date:</a:t>
            </a:r>
          </a:p>
        </p:txBody>
      </p:sp>
    </p:spTree>
    <p:extLst>
      <p:ext uri="{BB962C8B-B14F-4D97-AF65-F5344CB8AC3E}">
        <p14:creationId xmlns:p14="http://schemas.microsoft.com/office/powerpoint/2010/main" val="350374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6A172D79-0561-3D21-BB00-FF82CBF62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371" y="454681"/>
            <a:ext cx="8589704" cy="610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87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403F0B1F-1B73-786F-9963-755F0B96128F}"/>
              </a:ext>
            </a:extLst>
          </p:cNvPr>
          <p:cNvSpPr txBox="1"/>
          <p:nvPr/>
        </p:nvSpPr>
        <p:spPr>
          <a:xfrm>
            <a:off x="1518664" y="4994112"/>
            <a:ext cx="75815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00" b="1" dirty="0">
                <a:highlight>
                  <a:srgbClr val="FFFF00"/>
                </a:highlight>
              </a:rPr>
              <a:t>State</a:t>
            </a:r>
            <a:endParaRPr lang="en-GB" sz="2100" b="1" u="sng" dirty="0">
              <a:highlight>
                <a:srgbClr val="FFFF00"/>
              </a:highlight>
              <a:latin typeface="Symbol" panose="05050102010706020507" pitchFamily="18" charset="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CD2AC6-090D-EE93-8D6F-75EE476552B1}"/>
              </a:ext>
            </a:extLst>
          </p:cNvPr>
          <p:cNvSpPr txBox="1"/>
          <p:nvPr/>
        </p:nvSpPr>
        <p:spPr>
          <a:xfrm>
            <a:off x="1529527" y="5393311"/>
            <a:ext cx="5392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Displacement</a:t>
            </a:r>
            <a:r>
              <a:rPr lang="en-GB" sz="2400" b="1" baseline="30000" dirty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   </a:t>
            </a:r>
            <a:r>
              <a:rPr lang="en-GB" sz="2400" b="1" baseline="30000" dirty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  </a:t>
            </a:r>
          </a:p>
        </p:txBody>
      </p:sp>
      <p:pic>
        <p:nvPicPr>
          <p:cNvPr id="6" name="Picture 5" descr="Text, letter&#10;&#10;Description automatically generated">
            <a:extLst>
              <a:ext uri="{FF2B5EF4-FFF2-40B4-BE49-F238E27FC236}">
                <a16:creationId xmlns:a16="http://schemas.microsoft.com/office/drawing/2014/main" id="{1BE17D1A-E894-5EE5-9950-7BF886654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823" y="287749"/>
            <a:ext cx="8777251" cy="627734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B01BB7-0D91-9D19-DC0E-7BCBDBA8536B}"/>
              </a:ext>
            </a:extLst>
          </p:cNvPr>
          <p:cNvSpPr txBox="1"/>
          <p:nvPr/>
        </p:nvSpPr>
        <p:spPr>
          <a:xfrm>
            <a:off x="9795677" y="6138141"/>
            <a:ext cx="4523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/>
              <a:t>[4]</a:t>
            </a:r>
            <a:endParaRPr lang="en-GB" b="1" u="sng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4480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DA4F3-4945-7B44-FBFC-BC76239AA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3E2B0-3F18-ED66-B765-A31031B9D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489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9436F-55B0-4138-98C2-CC42B89D5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605" y="1122363"/>
            <a:ext cx="10462437" cy="2387600"/>
          </a:xfrm>
        </p:spPr>
        <p:txBody>
          <a:bodyPr>
            <a:normAutofit/>
          </a:bodyPr>
          <a:lstStyle/>
          <a:p>
            <a:r>
              <a:rPr lang="en-GB" sz="5500" b="1" u="sng" dirty="0"/>
              <a:t>Density</a:t>
            </a:r>
            <a:endParaRPr lang="en-GB" sz="55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2F86A-EF29-46EB-9EF5-3F8E1BA14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27262"/>
          </a:xfrm>
        </p:spPr>
        <p:txBody>
          <a:bodyPr>
            <a:normAutofit/>
          </a:bodyPr>
          <a:lstStyle/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Past Paper Question		</a:t>
            </a:r>
            <a:r>
              <a:rPr lang="en-GB" b="1" dirty="0">
                <a:solidFill>
                  <a:srgbClr val="00B050"/>
                </a:solidFill>
              </a:rPr>
              <a:t>          6 marks		</a:t>
            </a:r>
            <a:r>
              <a:rPr lang="en-GB" b="1" dirty="0">
                <a:solidFill>
                  <a:srgbClr val="FF0000"/>
                </a:solidFill>
              </a:rPr>
              <a:t>Answers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/>
              <a:t>Name: 				Date:</a:t>
            </a:r>
          </a:p>
          <a:p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617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6A172D79-0561-3D21-BB00-FF82CBF62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371" y="454681"/>
            <a:ext cx="8589704" cy="610804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D7CA61-8DE5-6958-BD42-816A6408E3F1}"/>
              </a:ext>
            </a:extLst>
          </p:cNvPr>
          <p:cNvSpPr txBox="1"/>
          <p:nvPr/>
        </p:nvSpPr>
        <p:spPr>
          <a:xfrm>
            <a:off x="2147757" y="425876"/>
            <a:ext cx="81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highlight>
                  <a:srgbClr val="FFFF00"/>
                </a:highlight>
              </a:rPr>
              <a:t>Define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5B634F-951A-6877-3E76-B693E3FACD51}"/>
              </a:ext>
            </a:extLst>
          </p:cNvPr>
          <p:cNvSpPr txBox="1"/>
          <p:nvPr/>
        </p:nvSpPr>
        <p:spPr>
          <a:xfrm>
            <a:off x="2197554" y="1103222"/>
            <a:ext cx="5805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Mass/Volume or Mass per unit Volume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42A7A-5509-506F-5D64-8DC0EB61B922}"/>
              </a:ext>
            </a:extLst>
          </p:cNvPr>
          <p:cNvSpPr txBox="1"/>
          <p:nvPr/>
        </p:nvSpPr>
        <p:spPr>
          <a:xfrm>
            <a:off x="9817577" y="1333616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highlight>
                  <a:srgbClr val="FFFF00"/>
                </a:highlight>
              </a:rPr>
              <a:t>[1]</a:t>
            </a:r>
            <a:endParaRPr lang="en-GB" b="1" u="sng" baseline="30000" dirty="0">
              <a:highlight>
                <a:srgbClr val="FFFF00"/>
              </a:highlight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0797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403F0B1F-1B73-786F-9963-755F0B96128F}"/>
              </a:ext>
            </a:extLst>
          </p:cNvPr>
          <p:cNvSpPr txBox="1"/>
          <p:nvPr/>
        </p:nvSpPr>
        <p:spPr>
          <a:xfrm>
            <a:off x="1518664" y="4994112"/>
            <a:ext cx="75815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00" b="1" dirty="0">
                <a:highlight>
                  <a:srgbClr val="FFFF00"/>
                </a:highlight>
              </a:rPr>
              <a:t>State</a:t>
            </a:r>
            <a:endParaRPr lang="en-GB" sz="2100" b="1" u="sng" dirty="0">
              <a:highlight>
                <a:srgbClr val="FFFF00"/>
              </a:highlight>
              <a:latin typeface="Symbol" panose="05050102010706020507" pitchFamily="18" charset="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CD2AC6-090D-EE93-8D6F-75EE476552B1}"/>
              </a:ext>
            </a:extLst>
          </p:cNvPr>
          <p:cNvSpPr txBox="1"/>
          <p:nvPr/>
        </p:nvSpPr>
        <p:spPr>
          <a:xfrm>
            <a:off x="1529527" y="5393311"/>
            <a:ext cx="5392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Displacement</a:t>
            </a:r>
            <a:r>
              <a:rPr lang="en-GB" sz="2400" b="1" baseline="30000" dirty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   </a:t>
            </a:r>
            <a:r>
              <a:rPr lang="en-GB" sz="2400" b="1" baseline="30000" dirty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  </a:t>
            </a:r>
          </a:p>
        </p:txBody>
      </p:sp>
      <p:pic>
        <p:nvPicPr>
          <p:cNvPr id="6" name="Picture 5" descr="Text, letter&#10;&#10;Description automatically generated">
            <a:extLst>
              <a:ext uri="{FF2B5EF4-FFF2-40B4-BE49-F238E27FC236}">
                <a16:creationId xmlns:a16="http://schemas.microsoft.com/office/drawing/2014/main" id="{1BE17D1A-E894-5EE5-9950-7BF886654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823" y="287749"/>
            <a:ext cx="8777251" cy="627734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0F5ACA5-DC9E-6ACA-4CD7-4C076B10E370}"/>
              </a:ext>
            </a:extLst>
          </p:cNvPr>
          <p:cNvSpPr txBox="1"/>
          <p:nvPr/>
        </p:nvSpPr>
        <p:spPr>
          <a:xfrm>
            <a:off x="9792142" y="1381832"/>
            <a:ext cx="4523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highlight>
                  <a:srgbClr val="FFFF00"/>
                </a:highlight>
              </a:rPr>
              <a:t>[1]</a:t>
            </a:r>
            <a:endParaRPr lang="en-GB" b="1" u="sng" dirty="0">
              <a:highlight>
                <a:srgbClr val="FFFF00"/>
              </a:highlight>
              <a:latin typeface="Symbol" panose="05050102010706020507" pitchFamily="18" charset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8A197C-4DBE-67F4-9DF0-17B83068AB74}"/>
              </a:ext>
            </a:extLst>
          </p:cNvPr>
          <p:cNvSpPr txBox="1"/>
          <p:nvPr/>
        </p:nvSpPr>
        <p:spPr>
          <a:xfrm>
            <a:off x="2083959" y="393977"/>
            <a:ext cx="96520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00" b="1" dirty="0">
                <a:highlight>
                  <a:srgbClr val="FFFF00"/>
                </a:highlight>
              </a:rPr>
              <a:t>Suggest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F1AC92-F058-00F6-E2AB-9A279A7D63CA}"/>
              </a:ext>
            </a:extLst>
          </p:cNvPr>
          <p:cNvSpPr txBox="1"/>
          <p:nvPr/>
        </p:nvSpPr>
        <p:spPr>
          <a:xfrm>
            <a:off x="2112490" y="1145751"/>
            <a:ext cx="5339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 There are 2 major changes in </a:t>
            </a:r>
            <a:r>
              <a:rPr lang="en-GB" sz="2400" b="1" u="sng" dirty="0">
                <a:solidFill>
                  <a:srgbClr val="FF0000"/>
                </a:solidFill>
              </a:rPr>
              <a:t>Density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D34481-26F5-BD65-7451-7321A158EDA8}"/>
              </a:ext>
            </a:extLst>
          </p:cNvPr>
          <p:cNvSpPr txBox="1"/>
          <p:nvPr/>
        </p:nvSpPr>
        <p:spPr>
          <a:xfrm>
            <a:off x="5862068" y="2555933"/>
            <a:ext cx="1056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highlight>
                  <a:srgbClr val="FFFF00"/>
                </a:highlight>
              </a:rPr>
              <a:t>Calculate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BC70E6-D746-8321-E22F-5A0D81B1B3FB}"/>
              </a:ext>
            </a:extLst>
          </p:cNvPr>
          <p:cNvSpPr txBox="1"/>
          <p:nvPr/>
        </p:nvSpPr>
        <p:spPr>
          <a:xfrm>
            <a:off x="2264890" y="3669210"/>
            <a:ext cx="673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Mass of core = 0.18 x 6.0x10</a:t>
            </a:r>
            <a:r>
              <a:rPr lang="en-GB" sz="2400" b="1" baseline="30000" dirty="0">
                <a:solidFill>
                  <a:srgbClr val="FF0000"/>
                </a:solidFill>
              </a:rPr>
              <a:t>24</a:t>
            </a:r>
            <a:r>
              <a:rPr lang="en-GB" sz="2400" b="1" dirty="0">
                <a:solidFill>
                  <a:srgbClr val="FF0000"/>
                </a:solidFill>
              </a:rPr>
              <a:t> = 1.08x10</a:t>
            </a:r>
            <a:r>
              <a:rPr lang="en-GB" sz="2400" b="1" baseline="30000" dirty="0">
                <a:solidFill>
                  <a:srgbClr val="FF0000"/>
                </a:solidFill>
              </a:rPr>
              <a:t>24</a:t>
            </a:r>
            <a:r>
              <a:rPr lang="en-GB" sz="2400" b="1" dirty="0">
                <a:solidFill>
                  <a:srgbClr val="FF0000"/>
                </a:solidFill>
              </a:rPr>
              <a:t> (kg) 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5BF826-A16D-FD65-C6C4-067E871C2CF9}"/>
              </a:ext>
            </a:extLst>
          </p:cNvPr>
          <p:cNvSpPr txBox="1"/>
          <p:nvPr/>
        </p:nvSpPr>
        <p:spPr>
          <a:xfrm>
            <a:off x="2268432" y="4757283"/>
            <a:ext cx="7573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Volume = 4/3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en-GB" sz="2400" b="1" dirty="0">
                <a:solidFill>
                  <a:srgbClr val="FF0000"/>
                </a:solidFill>
              </a:rPr>
              <a:t> r 3 = 4/3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en-GB" sz="2400" b="1" dirty="0">
                <a:solidFill>
                  <a:srgbClr val="FF0000"/>
                </a:solidFill>
              </a:rPr>
              <a:t> (1.3x10</a:t>
            </a:r>
            <a:r>
              <a:rPr lang="en-GB" sz="2400" b="1" baseline="30000" dirty="0">
                <a:solidFill>
                  <a:srgbClr val="FF0000"/>
                </a:solidFill>
              </a:rPr>
              <a:t>6</a:t>
            </a:r>
            <a:r>
              <a:rPr lang="en-GB" sz="2400" b="1" dirty="0">
                <a:solidFill>
                  <a:srgbClr val="FF0000"/>
                </a:solidFill>
              </a:rPr>
              <a:t>)</a:t>
            </a:r>
            <a:r>
              <a:rPr lang="en-GB" sz="2400" b="1" baseline="30000" dirty="0">
                <a:solidFill>
                  <a:srgbClr val="FF0000"/>
                </a:solidFill>
              </a:rPr>
              <a:t>3</a:t>
            </a:r>
            <a:r>
              <a:rPr lang="en-GB" sz="2400" b="1" dirty="0">
                <a:solidFill>
                  <a:srgbClr val="FF0000"/>
                </a:solidFill>
              </a:rPr>
              <a:t> = 9.20 x 10</a:t>
            </a:r>
            <a:r>
              <a:rPr lang="en-GB" sz="2400" b="1" baseline="30000" dirty="0">
                <a:solidFill>
                  <a:srgbClr val="FF0000"/>
                </a:solidFill>
              </a:rPr>
              <a:t>18</a:t>
            </a:r>
            <a:r>
              <a:rPr lang="en-GB" sz="2400" b="1" dirty="0">
                <a:solidFill>
                  <a:srgbClr val="FF0000"/>
                </a:solidFill>
              </a:rPr>
              <a:t> (m</a:t>
            </a:r>
            <a:r>
              <a:rPr lang="en-GB" sz="2400" b="1" baseline="30000" dirty="0">
                <a:solidFill>
                  <a:srgbClr val="FF0000"/>
                </a:solidFill>
              </a:rPr>
              <a:t>3</a:t>
            </a:r>
            <a:r>
              <a:rPr lang="en-GB" sz="2400" b="1" dirty="0">
                <a:solidFill>
                  <a:srgbClr val="FF0000"/>
                </a:solidFill>
              </a:rPr>
              <a:t>)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C1F348-9C07-A53E-784E-FCA6DD30F370}"/>
              </a:ext>
            </a:extLst>
          </p:cNvPr>
          <p:cNvSpPr txBox="1"/>
          <p:nvPr/>
        </p:nvSpPr>
        <p:spPr>
          <a:xfrm>
            <a:off x="2271972" y="5260559"/>
            <a:ext cx="8777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r</a:t>
            </a:r>
            <a:r>
              <a:rPr lang="en-GB" sz="2400" b="1" dirty="0">
                <a:solidFill>
                  <a:srgbClr val="FF0000"/>
                </a:solidFill>
              </a:rPr>
              <a:t> = m / V = 1.08x10</a:t>
            </a:r>
            <a:r>
              <a:rPr lang="en-GB" sz="2400" b="1" baseline="30000" dirty="0">
                <a:solidFill>
                  <a:srgbClr val="FF0000"/>
                </a:solidFill>
              </a:rPr>
              <a:t>24</a:t>
            </a:r>
            <a:r>
              <a:rPr lang="en-GB" sz="2400" b="1" dirty="0">
                <a:solidFill>
                  <a:srgbClr val="FF0000"/>
                </a:solidFill>
              </a:rPr>
              <a:t> / 9.20 x 10</a:t>
            </a:r>
            <a:r>
              <a:rPr lang="en-GB" sz="2400" b="1" baseline="30000" dirty="0">
                <a:solidFill>
                  <a:srgbClr val="FF0000"/>
                </a:solidFill>
              </a:rPr>
              <a:t>18</a:t>
            </a:r>
            <a:r>
              <a:rPr lang="en-GB" sz="2400" b="1" dirty="0">
                <a:solidFill>
                  <a:srgbClr val="FF0000"/>
                </a:solidFill>
              </a:rPr>
              <a:t> = 1.17 x 10</a:t>
            </a:r>
            <a:r>
              <a:rPr lang="en-GB" sz="2400" b="1" baseline="30000" dirty="0">
                <a:solidFill>
                  <a:srgbClr val="FF0000"/>
                </a:solidFill>
              </a:rPr>
              <a:t>5  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66F1AB-AEB1-5B93-1C08-6E6B8E7D027E}"/>
              </a:ext>
            </a:extLst>
          </p:cNvPr>
          <p:cNvSpPr txBox="1"/>
          <p:nvPr/>
        </p:nvSpPr>
        <p:spPr>
          <a:xfrm>
            <a:off x="2268428" y="4193751"/>
            <a:ext cx="6226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</a:rPr>
              <a:t>Radius of core = (6.4-5.1)x10</a:t>
            </a:r>
            <a:r>
              <a:rPr lang="en-GB" sz="2400" b="1" baseline="30000" dirty="0">
                <a:solidFill>
                  <a:srgbClr val="FF0000"/>
                </a:solidFill>
              </a:rPr>
              <a:t>6</a:t>
            </a:r>
            <a:r>
              <a:rPr lang="en-GB" sz="2400" b="1" dirty="0">
                <a:solidFill>
                  <a:srgbClr val="FF0000"/>
                </a:solidFill>
              </a:rPr>
              <a:t> = 1.3x10</a:t>
            </a:r>
            <a:r>
              <a:rPr lang="en-GB" sz="2400" b="1" baseline="30000" dirty="0">
                <a:solidFill>
                  <a:srgbClr val="FF0000"/>
                </a:solidFill>
              </a:rPr>
              <a:t>6</a:t>
            </a:r>
            <a:r>
              <a:rPr lang="en-GB" sz="2400" b="1" dirty="0">
                <a:solidFill>
                  <a:srgbClr val="FF0000"/>
                </a:solidFill>
              </a:rPr>
              <a:t> (m) 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6B0F0B-1C9E-B291-779A-C7E013214F75}"/>
              </a:ext>
            </a:extLst>
          </p:cNvPr>
          <p:cNvSpPr txBox="1"/>
          <p:nvPr/>
        </p:nvSpPr>
        <p:spPr>
          <a:xfrm>
            <a:off x="6666782" y="5891426"/>
            <a:ext cx="2540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r</a:t>
            </a:r>
            <a:r>
              <a:rPr lang="en-GB" sz="2400" b="1" dirty="0">
                <a:solidFill>
                  <a:srgbClr val="FF0000"/>
                </a:solidFill>
              </a:rPr>
              <a:t> = 1.2 x 10</a:t>
            </a:r>
            <a:r>
              <a:rPr lang="en-GB" sz="2400" b="1" baseline="30000" dirty="0">
                <a:solidFill>
                  <a:srgbClr val="FF0000"/>
                </a:solidFill>
              </a:rPr>
              <a:t>5</a:t>
            </a:r>
            <a:r>
              <a:rPr lang="en-GB" sz="2400" b="1" dirty="0">
                <a:solidFill>
                  <a:srgbClr val="FF0000"/>
                </a:solidFill>
              </a:rPr>
              <a:t>  </a:t>
            </a:r>
            <a:r>
              <a:rPr lang="en-GB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endParaRPr lang="en-GB" sz="2400" b="1" u="sng" baseline="300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8221BF-E861-316F-72AF-4DEF2C6D2839}"/>
              </a:ext>
            </a:extLst>
          </p:cNvPr>
          <p:cNvSpPr txBox="1"/>
          <p:nvPr/>
        </p:nvSpPr>
        <p:spPr>
          <a:xfrm>
            <a:off x="9724787" y="6131046"/>
            <a:ext cx="4523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/>
              <a:t>[4]</a:t>
            </a:r>
            <a:endParaRPr lang="en-GB" b="1" u="sng" dirty="0">
              <a:latin typeface="Symbol" panose="05050102010706020507" pitchFamily="18" charset="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45B7B9-E5CA-B749-E7B6-3C16D9C8C24B}"/>
              </a:ext>
            </a:extLst>
          </p:cNvPr>
          <p:cNvSpPr txBox="1"/>
          <p:nvPr/>
        </p:nvSpPr>
        <p:spPr>
          <a:xfrm>
            <a:off x="9795677" y="6138141"/>
            <a:ext cx="4523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highlight>
                  <a:srgbClr val="FFFF00"/>
                </a:highlight>
              </a:rPr>
              <a:t>[4]</a:t>
            </a:r>
            <a:endParaRPr lang="en-GB" b="1" u="sng" dirty="0">
              <a:highlight>
                <a:srgbClr val="FFFF00"/>
              </a:highlight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154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38182</TotalTime>
  <Words>139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Density</vt:lpstr>
      <vt:lpstr>PowerPoint Presentation</vt:lpstr>
      <vt:lpstr>PowerPoint Presentation</vt:lpstr>
      <vt:lpstr>PowerPoint Presentation</vt:lpstr>
      <vt:lpstr>Density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HL 2020 P2 Q4(c)</dc:title>
  <dc:creator>Kevin Healey</dc:creator>
  <cp:lastModifiedBy>Kevin Healey</cp:lastModifiedBy>
  <cp:revision>20</cp:revision>
  <dcterms:created xsi:type="dcterms:W3CDTF">2022-05-31T07:06:56Z</dcterms:created>
  <dcterms:modified xsi:type="dcterms:W3CDTF">2022-11-19T11:56:03Z</dcterms:modified>
</cp:coreProperties>
</file>